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20" r:id="rId2"/>
    <p:sldId id="323" r:id="rId3"/>
    <p:sldId id="324" r:id="rId4"/>
    <p:sldId id="325" r:id="rId5"/>
    <p:sldId id="326" r:id="rId6"/>
    <p:sldId id="327" r:id="rId7"/>
    <p:sldId id="328" r:id="rId8"/>
    <p:sldId id="329" r:id="rId9"/>
    <p:sldId id="330" r:id="rId10"/>
    <p:sldId id="331" r:id="rId11"/>
    <p:sldId id="332" r:id="rId12"/>
  </p:sldIdLst>
  <p:sldSz cx="12192000" cy="6858000"/>
  <p:notesSz cx="6858000" cy="9144000"/>
  <p:defaultTextStyle>
    <a:defPPr>
      <a:defRPr lang="en-P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EC2943-21B9-47F7-B861-52BDC66885D2}" v="19" dt="2026-01-23T06:20:50.099"/>
    <p1510:client id="{E5857FC9-BF37-420E-B074-F71038377179}" v="45" dt="2026-01-23T07:17:51.2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um Fatima" userId="26dcf6f3-e2a9-402f-b844-a62f758582e5" providerId="ADAL" clId="{00BCC151-67E6-47FF-BA76-9D1226D33B80}"/>
    <pc:docChg chg="undo custSel addSld delSld modSld sldOrd">
      <pc:chgData name="Anum Fatima" userId="26dcf6f3-e2a9-402f-b844-a62f758582e5" providerId="ADAL" clId="{00BCC151-67E6-47FF-BA76-9D1226D33B80}" dt="2026-01-23T07:18:28.576" v="1210" actId="113"/>
      <pc:docMkLst>
        <pc:docMk/>
      </pc:docMkLst>
      <pc:sldChg chg="addSp delSp modSp mod">
        <pc:chgData name="Anum Fatima" userId="26dcf6f3-e2a9-402f-b844-a62f758582e5" providerId="ADAL" clId="{00BCC151-67E6-47FF-BA76-9D1226D33B80}" dt="2026-01-23T06:36:39.261" v="281" actId="732"/>
        <pc:sldMkLst>
          <pc:docMk/>
          <pc:sldMk cId="1272583254" sldId="320"/>
        </pc:sldMkLst>
        <pc:spChg chg="mod">
          <ac:chgData name="Anum Fatima" userId="26dcf6f3-e2a9-402f-b844-a62f758582e5" providerId="ADAL" clId="{00BCC151-67E6-47FF-BA76-9D1226D33B80}" dt="2026-01-23T06:30:03.635" v="255" actId="27636"/>
          <ac:spMkLst>
            <pc:docMk/>
            <pc:sldMk cId="1272583254" sldId="320"/>
            <ac:spMk id="2" creationId="{ADCD1C02-0FCD-AFB7-DB36-D7B06DCDF9D2}"/>
          </ac:spMkLst>
        </pc:spChg>
        <pc:graphicFrameChg chg="mod modGraphic">
          <ac:chgData name="Anum Fatima" userId="26dcf6f3-e2a9-402f-b844-a62f758582e5" providerId="ADAL" clId="{00BCC151-67E6-47FF-BA76-9D1226D33B80}" dt="2026-01-23T06:36:04.658" v="277" actId="20577"/>
          <ac:graphicFrameMkLst>
            <pc:docMk/>
            <pc:sldMk cId="1272583254" sldId="320"/>
            <ac:graphicFrameMk id="8" creationId="{2F799886-0013-97D8-B763-B1862FAF78A5}"/>
          </ac:graphicFrameMkLst>
        </pc:graphicFrameChg>
        <pc:picChg chg="add del mod">
          <ac:chgData name="Anum Fatima" userId="26dcf6f3-e2a9-402f-b844-a62f758582e5" providerId="ADAL" clId="{00BCC151-67E6-47FF-BA76-9D1226D33B80}" dt="2026-01-23T06:36:15.121" v="278" actId="478"/>
          <ac:picMkLst>
            <pc:docMk/>
            <pc:sldMk cId="1272583254" sldId="320"/>
            <ac:picMk id="4" creationId="{0F6C57F7-6AD8-3A74-5DD5-23476363FD7D}"/>
          </ac:picMkLst>
        </pc:picChg>
        <pc:picChg chg="add mod modCrop">
          <ac:chgData name="Anum Fatima" userId="26dcf6f3-e2a9-402f-b844-a62f758582e5" providerId="ADAL" clId="{00BCC151-67E6-47FF-BA76-9D1226D33B80}" dt="2026-01-23T06:36:39.261" v="281" actId="732"/>
          <ac:picMkLst>
            <pc:docMk/>
            <pc:sldMk cId="1272583254" sldId="320"/>
            <ac:picMk id="5" creationId="{27C34058-5BF6-0706-D371-AE674FE22305}"/>
          </ac:picMkLst>
        </pc:picChg>
        <pc:picChg chg="del">
          <ac:chgData name="Anum Fatima" userId="26dcf6f3-e2a9-402f-b844-a62f758582e5" providerId="ADAL" clId="{00BCC151-67E6-47FF-BA76-9D1226D33B80}" dt="2026-01-23T06:06:30.655" v="17" actId="478"/>
          <ac:picMkLst>
            <pc:docMk/>
            <pc:sldMk cId="1272583254" sldId="320"/>
            <ac:picMk id="6" creationId="{184364A3-3AF0-4FCD-7ADB-18F3D8C3950A}"/>
          </ac:picMkLst>
        </pc:picChg>
      </pc:sldChg>
      <pc:sldChg chg="addSp delSp modSp del mod">
        <pc:chgData name="Anum Fatima" userId="26dcf6f3-e2a9-402f-b844-a62f758582e5" providerId="ADAL" clId="{00BCC151-67E6-47FF-BA76-9D1226D33B80}" dt="2026-01-23T06:38:32.710" v="282" actId="47"/>
        <pc:sldMkLst>
          <pc:docMk/>
          <pc:sldMk cId="4155923783" sldId="321"/>
        </pc:sldMkLst>
        <pc:spChg chg="del">
          <ac:chgData name="Anum Fatima" userId="26dcf6f3-e2a9-402f-b844-a62f758582e5" providerId="ADAL" clId="{00BCC151-67E6-47FF-BA76-9D1226D33B80}" dt="2026-01-23T06:07:24.117" v="33" actId="478"/>
          <ac:spMkLst>
            <pc:docMk/>
            <pc:sldMk cId="4155923783" sldId="321"/>
            <ac:spMk id="2" creationId="{F979466C-D25F-0DAB-E9D3-81B09F7BEA99}"/>
          </ac:spMkLst>
        </pc:spChg>
        <pc:spChg chg="del">
          <ac:chgData name="Anum Fatima" userId="26dcf6f3-e2a9-402f-b844-a62f758582e5" providerId="ADAL" clId="{00BCC151-67E6-47FF-BA76-9D1226D33B80}" dt="2026-01-23T06:06:49.168" v="22" actId="478"/>
          <ac:spMkLst>
            <pc:docMk/>
            <pc:sldMk cId="4155923783" sldId="321"/>
            <ac:spMk id="3" creationId="{AE2D224E-5B30-ACF1-DCEB-40D6DCAB9012}"/>
          </ac:spMkLst>
        </pc:spChg>
        <pc:spChg chg="del">
          <ac:chgData name="Anum Fatima" userId="26dcf6f3-e2a9-402f-b844-a62f758582e5" providerId="ADAL" clId="{00BCC151-67E6-47FF-BA76-9D1226D33B80}" dt="2026-01-23T06:07:08.216" v="28" actId="478"/>
          <ac:spMkLst>
            <pc:docMk/>
            <pc:sldMk cId="4155923783" sldId="321"/>
            <ac:spMk id="4" creationId="{88CAE117-3823-B3A7-8C7B-AC9F93FAD57A}"/>
          </ac:spMkLst>
        </pc:spChg>
        <pc:spChg chg="add del mod">
          <ac:chgData name="Anum Fatima" userId="26dcf6f3-e2a9-402f-b844-a62f758582e5" providerId="ADAL" clId="{00BCC151-67E6-47FF-BA76-9D1226D33B80}" dt="2026-01-23T06:06:54.947" v="25" actId="478"/>
          <ac:spMkLst>
            <pc:docMk/>
            <pc:sldMk cId="4155923783" sldId="321"/>
            <ac:spMk id="6" creationId="{5680EBBD-D0CF-A195-3CED-A14ACF9D0406}"/>
          </ac:spMkLst>
        </pc:spChg>
        <pc:spChg chg="add mod">
          <ac:chgData name="Anum Fatima" userId="26dcf6f3-e2a9-402f-b844-a62f758582e5" providerId="ADAL" clId="{00BCC151-67E6-47FF-BA76-9D1226D33B80}" dt="2026-01-23T06:17:41.276" v="223" actId="20577"/>
          <ac:spMkLst>
            <pc:docMk/>
            <pc:sldMk cId="4155923783" sldId="321"/>
            <ac:spMk id="7" creationId="{F6331DE1-671C-20AD-167E-C52703A54A2E}"/>
          </ac:spMkLst>
        </pc:spChg>
        <pc:spChg chg="add del mod">
          <ac:chgData name="Anum Fatima" userId="26dcf6f3-e2a9-402f-b844-a62f758582e5" providerId="ADAL" clId="{00BCC151-67E6-47FF-BA76-9D1226D33B80}" dt="2026-01-23T06:07:09.529" v="29" actId="478"/>
          <ac:spMkLst>
            <pc:docMk/>
            <pc:sldMk cId="4155923783" sldId="321"/>
            <ac:spMk id="9" creationId="{CE2B6668-100F-6FE3-6D17-6D4BDEBDBC0E}"/>
          </ac:spMkLst>
        </pc:spChg>
        <pc:spChg chg="add mod">
          <ac:chgData name="Anum Fatima" userId="26dcf6f3-e2a9-402f-b844-a62f758582e5" providerId="ADAL" clId="{00BCC151-67E6-47FF-BA76-9D1226D33B80}" dt="2026-01-23T06:18:31.101" v="224" actId="113"/>
          <ac:spMkLst>
            <pc:docMk/>
            <pc:sldMk cId="4155923783" sldId="321"/>
            <ac:spMk id="10" creationId="{2A17A241-7D88-F5F6-B202-0EEE947ABD5D}"/>
          </ac:spMkLst>
        </pc:spChg>
        <pc:spChg chg="add del mod">
          <ac:chgData name="Anum Fatima" userId="26dcf6f3-e2a9-402f-b844-a62f758582e5" providerId="ADAL" clId="{00BCC151-67E6-47FF-BA76-9D1226D33B80}" dt="2026-01-23T06:07:27.780" v="34" actId="478"/>
          <ac:spMkLst>
            <pc:docMk/>
            <pc:sldMk cId="4155923783" sldId="321"/>
            <ac:spMk id="12" creationId="{E70BA032-E1E4-B353-1580-13AC7B35D945}"/>
          </ac:spMkLst>
        </pc:spChg>
        <pc:spChg chg="add mod">
          <ac:chgData name="Anum Fatima" userId="26dcf6f3-e2a9-402f-b844-a62f758582e5" providerId="ADAL" clId="{00BCC151-67E6-47FF-BA76-9D1226D33B80}" dt="2026-01-23T06:07:33.254" v="37" actId="14100"/>
          <ac:spMkLst>
            <pc:docMk/>
            <pc:sldMk cId="4155923783" sldId="321"/>
            <ac:spMk id="13" creationId="{8F86DBD4-560F-72C9-9460-519EF019CC25}"/>
          </ac:spMkLst>
        </pc:spChg>
        <pc:spChg chg="add mod">
          <ac:chgData name="Anum Fatima" userId="26dcf6f3-e2a9-402f-b844-a62f758582e5" providerId="ADAL" clId="{00BCC151-67E6-47FF-BA76-9D1226D33B80}" dt="2026-01-23T06:07:45.566" v="40" actId="14100"/>
          <ac:spMkLst>
            <pc:docMk/>
            <pc:sldMk cId="4155923783" sldId="321"/>
            <ac:spMk id="14" creationId="{78DCF2FD-4F7D-9117-4CE1-B9D45B5BBF86}"/>
          </ac:spMkLst>
        </pc:spChg>
      </pc:sldChg>
      <pc:sldChg chg="addSp delSp modSp del mod">
        <pc:chgData name="Anum Fatima" userId="26dcf6f3-e2a9-402f-b844-a62f758582e5" providerId="ADAL" clId="{00BCC151-67E6-47FF-BA76-9D1226D33B80}" dt="2026-01-23T06:38:33.786" v="283" actId="47"/>
        <pc:sldMkLst>
          <pc:docMk/>
          <pc:sldMk cId="3076885122" sldId="322"/>
        </pc:sldMkLst>
        <pc:spChg chg="del">
          <ac:chgData name="Anum Fatima" userId="26dcf6f3-e2a9-402f-b844-a62f758582e5" providerId="ADAL" clId="{00BCC151-67E6-47FF-BA76-9D1226D33B80}" dt="2026-01-23T06:08:13.135" v="46" actId="478"/>
          <ac:spMkLst>
            <pc:docMk/>
            <pc:sldMk cId="3076885122" sldId="322"/>
            <ac:spMk id="3" creationId="{147F9F73-C1AE-A457-795C-FE898FCA190B}"/>
          </ac:spMkLst>
        </pc:spChg>
        <pc:spChg chg="add del mod">
          <ac:chgData name="Anum Fatima" userId="26dcf6f3-e2a9-402f-b844-a62f758582e5" providerId="ADAL" clId="{00BCC151-67E6-47FF-BA76-9D1226D33B80}" dt="2026-01-23T06:08:17.064" v="47" actId="478"/>
          <ac:spMkLst>
            <pc:docMk/>
            <pc:sldMk cId="3076885122" sldId="322"/>
            <ac:spMk id="5" creationId="{F5BA91CE-AF38-3ED1-9A63-C3C900513870}"/>
          </ac:spMkLst>
        </pc:spChg>
        <pc:spChg chg="add mod">
          <ac:chgData name="Anum Fatima" userId="26dcf6f3-e2a9-402f-b844-a62f758582e5" providerId="ADAL" clId="{00BCC151-67E6-47FF-BA76-9D1226D33B80}" dt="2026-01-23T06:20:50.098" v="239" actId="1076"/>
          <ac:spMkLst>
            <pc:docMk/>
            <pc:sldMk cId="3076885122" sldId="322"/>
            <ac:spMk id="6" creationId="{B54F17EF-874F-AFF3-D370-E74AA54BFABD}"/>
          </ac:spMkLst>
        </pc:spChg>
      </pc:sldChg>
      <pc:sldChg chg="addSp delSp modSp mod">
        <pc:chgData name="Anum Fatima" userId="26dcf6f3-e2a9-402f-b844-a62f758582e5" providerId="ADAL" clId="{00BCC151-67E6-47FF-BA76-9D1226D33B80}" dt="2026-01-23T06:50:46.669" v="503" actId="5793"/>
        <pc:sldMkLst>
          <pc:docMk/>
          <pc:sldMk cId="2193682076" sldId="323"/>
        </pc:sldMkLst>
        <pc:spChg chg="mod">
          <ac:chgData name="Anum Fatima" userId="26dcf6f3-e2a9-402f-b844-a62f758582e5" providerId="ADAL" clId="{00BCC151-67E6-47FF-BA76-9D1226D33B80}" dt="2026-01-23T06:38:48.967" v="289"/>
          <ac:spMkLst>
            <pc:docMk/>
            <pc:sldMk cId="2193682076" sldId="323"/>
            <ac:spMk id="2" creationId="{20FF26EF-1FD8-9B60-EB59-AE2CE1344C22}"/>
          </ac:spMkLst>
        </pc:spChg>
        <pc:spChg chg="del">
          <ac:chgData name="Anum Fatima" userId="26dcf6f3-e2a9-402f-b844-a62f758582e5" providerId="ADAL" clId="{00BCC151-67E6-47FF-BA76-9D1226D33B80}" dt="2026-01-23T06:09:24.006" v="72" actId="478"/>
          <ac:spMkLst>
            <pc:docMk/>
            <pc:sldMk cId="2193682076" sldId="323"/>
            <ac:spMk id="3" creationId="{8738E5D5-E17D-A274-5910-4F90DCADB3C3}"/>
          </ac:spMkLst>
        </pc:spChg>
        <pc:spChg chg="mod">
          <ac:chgData name="Anum Fatima" userId="26dcf6f3-e2a9-402f-b844-a62f758582e5" providerId="ADAL" clId="{00BCC151-67E6-47FF-BA76-9D1226D33B80}" dt="2026-01-23T06:45:29.212" v="394" actId="1076"/>
          <ac:spMkLst>
            <pc:docMk/>
            <pc:sldMk cId="2193682076" sldId="323"/>
            <ac:spMk id="4" creationId="{D0B7A3AF-107B-59F1-EBE9-66D568E1A9CE}"/>
          </ac:spMkLst>
        </pc:spChg>
        <pc:spChg chg="add del mod">
          <ac:chgData name="Anum Fatima" userId="26dcf6f3-e2a9-402f-b844-a62f758582e5" providerId="ADAL" clId="{00BCC151-67E6-47FF-BA76-9D1226D33B80}" dt="2026-01-23T06:09:25.244" v="73" actId="478"/>
          <ac:spMkLst>
            <pc:docMk/>
            <pc:sldMk cId="2193682076" sldId="323"/>
            <ac:spMk id="7" creationId="{10DBFE4F-950F-E8B1-348D-7C4329474233}"/>
          </ac:spMkLst>
        </pc:spChg>
        <pc:spChg chg="add mod">
          <ac:chgData name="Anum Fatima" userId="26dcf6f3-e2a9-402f-b844-a62f758582e5" providerId="ADAL" clId="{00BCC151-67E6-47FF-BA76-9D1226D33B80}" dt="2026-01-23T06:45:38.452" v="398" actId="1076"/>
          <ac:spMkLst>
            <pc:docMk/>
            <pc:sldMk cId="2193682076" sldId="323"/>
            <ac:spMk id="7" creationId="{955B6744-7918-1BB2-05A3-E7A0D4B9B2D8}"/>
          </ac:spMkLst>
        </pc:spChg>
        <pc:spChg chg="add mod">
          <ac:chgData name="Anum Fatima" userId="26dcf6f3-e2a9-402f-b844-a62f758582e5" providerId="ADAL" clId="{00BCC151-67E6-47FF-BA76-9D1226D33B80}" dt="2026-01-23T06:50:46.669" v="503" actId="5793"/>
          <ac:spMkLst>
            <pc:docMk/>
            <pc:sldMk cId="2193682076" sldId="323"/>
            <ac:spMk id="8" creationId="{9F2C7A86-9EC0-2404-B8EC-E3B2BDD849AC}"/>
          </ac:spMkLst>
        </pc:spChg>
        <pc:spChg chg="add del mod">
          <ac:chgData name="Anum Fatima" userId="26dcf6f3-e2a9-402f-b844-a62f758582e5" providerId="ADAL" clId="{00BCC151-67E6-47FF-BA76-9D1226D33B80}" dt="2026-01-23T06:45:05.905" v="385" actId="478"/>
          <ac:spMkLst>
            <pc:docMk/>
            <pc:sldMk cId="2193682076" sldId="323"/>
            <ac:spMk id="11" creationId="{13E7CFE2-D14C-1938-67C9-34C10DFC6C2B}"/>
          </ac:spMkLst>
        </pc:spChg>
        <pc:graphicFrameChg chg="add del mod">
          <ac:chgData name="Anum Fatima" userId="26dcf6f3-e2a9-402f-b844-a62f758582e5" providerId="ADAL" clId="{00BCC151-67E6-47FF-BA76-9D1226D33B80}" dt="2026-01-23T06:38:44.674" v="287" actId="478"/>
          <ac:graphicFrameMkLst>
            <pc:docMk/>
            <pc:sldMk cId="2193682076" sldId="323"/>
            <ac:graphicFrameMk id="3" creationId="{22CBFA72-6163-73DF-EB74-C733F67EEFFC}"/>
          </ac:graphicFrameMkLst>
        </pc:graphicFrameChg>
        <pc:graphicFrameChg chg="mod modGraphic">
          <ac:chgData name="Anum Fatima" userId="26dcf6f3-e2a9-402f-b844-a62f758582e5" providerId="ADAL" clId="{00BCC151-67E6-47FF-BA76-9D1226D33B80}" dt="2026-01-23T06:45:31.761" v="395" actId="1076"/>
          <ac:graphicFrameMkLst>
            <pc:docMk/>
            <pc:sldMk cId="2193682076" sldId="323"/>
            <ac:graphicFrameMk id="5" creationId="{B1410A72-D20B-5513-B443-BF4062531B01}"/>
          </ac:graphicFrameMkLst>
        </pc:graphicFrameChg>
        <pc:graphicFrameChg chg="add mod">
          <ac:chgData name="Anum Fatima" userId="26dcf6f3-e2a9-402f-b844-a62f758582e5" providerId="ADAL" clId="{00BCC151-67E6-47FF-BA76-9D1226D33B80}" dt="2026-01-23T06:11:19.419" v="115"/>
          <ac:graphicFrameMkLst>
            <pc:docMk/>
            <pc:sldMk cId="2193682076" sldId="323"/>
            <ac:graphicFrameMk id="9" creationId="{4D4AB697-4FAD-6620-497D-329656683352}"/>
          </ac:graphicFrameMkLst>
        </pc:graphicFrameChg>
      </pc:sldChg>
      <pc:sldChg chg="modSp mod">
        <pc:chgData name="Anum Fatima" userId="26dcf6f3-e2a9-402f-b844-a62f758582e5" providerId="ADAL" clId="{00BCC151-67E6-47FF-BA76-9D1226D33B80}" dt="2026-01-23T06:47:55.224" v="443" actId="113"/>
        <pc:sldMkLst>
          <pc:docMk/>
          <pc:sldMk cId="2803052926" sldId="324"/>
        </pc:sldMkLst>
        <pc:spChg chg="mod">
          <ac:chgData name="Anum Fatima" userId="26dcf6f3-e2a9-402f-b844-a62f758582e5" providerId="ADAL" clId="{00BCC151-67E6-47FF-BA76-9D1226D33B80}" dt="2026-01-23T06:47:55.224" v="443" actId="113"/>
          <ac:spMkLst>
            <pc:docMk/>
            <pc:sldMk cId="2803052926" sldId="324"/>
            <ac:spMk id="3" creationId="{0DB5CA0D-1549-1DFD-741B-79CD68925D26}"/>
          </ac:spMkLst>
        </pc:spChg>
      </pc:sldChg>
      <pc:sldChg chg="modSp add del mod">
        <pc:chgData name="Anum Fatima" userId="26dcf6f3-e2a9-402f-b844-a62f758582e5" providerId="ADAL" clId="{00BCC151-67E6-47FF-BA76-9D1226D33B80}" dt="2026-01-23T06:17:11.037" v="207" actId="47"/>
        <pc:sldMkLst>
          <pc:docMk/>
          <pc:sldMk cId="2564407002" sldId="325"/>
        </pc:sldMkLst>
        <pc:spChg chg="mod">
          <ac:chgData name="Anum Fatima" userId="26dcf6f3-e2a9-402f-b844-a62f758582e5" providerId="ADAL" clId="{00BCC151-67E6-47FF-BA76-9D1226D33B80}" dt="2026-01-23T06:16:39.662" v="204" actId="20577"/>
          <ac:spMkLst>
            <pc:docMk/>
            <pc:sldMk cId="2564407002" sldId="325"/>
            <ac:spMk id="3" creationId="{3530B09A-E1F9-E97E-E830-1DDB7A02439A}"/>
          </ac:spMkLst>
        </pc:spChg>
      </pc:sldChg>
      <pc:sldChg chg="addSp modSp add mod">
        <pc:chgData name="Anum Fatima" userId="26dcf6f3-e2a9-402f-b844-a62f758582e5" providerId="ADAL" clId="{00BCC151-67E6-47FF-BA76-9D1226D33B80}" dt="2026-01-23T06:53:50.873" v="612" actId="1076"/>
        <pc:sldMkLst>
          <pc:docMk/>
          <pc:sldMk cId="2635270813" sldId="325"/>
        </pc:sldMkLst>
        <pc:spChg chg="mod">
          <ac:chgData name="Anum Fatima" userId="26dcf6f3-e2a9-402f-b844-a62f758582e5" providerId="ADAL" clId="{00BCC151-67E6-47FF-BA76-9D1226D33B80}" dt="2026-01-23T06:49:21.511" v="462" actId="14100"/>
          <ac:spMkLst>
            <pc:docMk/>
            <pc:sldMk cId="2635270813" sldId="325"/>
            <ac:spMk id="2" creationId="{0A80FE23-D176-EE00-8CB9-087E8230DF84}"/>
          </ac:spMkLst>
        </pc:spChg>
        <pc:spChg chg="mod">
          <ac:chgData name="Anum Fatima" userId="26dcf6f3-e2a9-402f-b844-a62f758582e5" providerId="ADAL" clId="{00BCC151-67E6-47FF-BA76-9D1226D33B80}" dt="2026-01-23T06:53:29.415" v="606" actId="1076"/>
          <ac:spMkLst>
            <pc:docMk/>
            <pc:sldMk cId="2635270813" sldId="325"/>
            <ac:spMk id="4" creationId="{0626C616-AD82-3243-5914-A247FC697984}"/>
          </ac:spMkLst>
        </pc:spChg>
        <pc:spChg chg="mod">
          <ac:chgData name="Anum Fatima" userId="26dcf6f3-e2a9-402f-b844-a62f758582e5" providerId="ADAL" clId="{00BCC151-67E6-47FF-BA76-9D1226D33B80}" dt="2026-01-23T06:53:04.610" v="596" actId="1076"/>
          <ac:spMkLst>
            <pc:docMk/>
            <pc:sldMk cId="2635270813" sldId="325"/>
            <ac:spMk id="7" creationId="{9E5951B6-0A53-775F-85D4-2D12B8B6A1EE}"/>
          </ac:spMkLst>
        </pc:spChg>
        <pc:spChg chg="mod">
          <ac:chgData name="Anum Fatima" userId="26dcf6f3-e2a9-402f-b844-a62f758582e5" providerId="ADAL" clId="{00BCC151-67E6-47FF-BA76-9D1226D33B80}" dt="2026-01-23T06:53:50.873" v="612" actId="1076"/>
          <ac:spMkLst>
            <pc:docMk/>
            <pc:sldMk cId="2635270813" sldId="325"/>
            <ac:spMk id="8" creationId="{5B56044B-1B80-A8FA-584F-44E7C8D9F2DB}"/>
          </ac:spMkLst>
        </pc:spChg>
        <pc:spChg chg="add mod">
          <ac:chgData name="Anum Fatima" userId="26dcf6f3-e2a9-402f-b844-a62f758582e5" providerId="ADAL" clId="{00BCC151-67E6-47FF-BA76-9D1226D33B80}" dt="2026-01-23T06:53:39.057" v="609" actId="1076"/>
          <ac:spMkLst>
            <pc:docMk/>
            <pc:sldMk cId="2635270813" sldId="325"/>
            <ac:spMk id="10" creationId="{FC3CD9D3-5E54-DDF9-8C32-50F2B01D5A5C}"/>
          </ac:spMkLst>
        </pc:spChg>
        <pc:graphicFrameChg chg="add mod">
          <ac:chgData name="Anum Fatima" userId="26dcf6f3-e2a9-402f-b844-a62f758582e5" providerId="ADAL" clId="{00BCC151-67E6-47FF-BA76-9D1226D33B80}" dt="2026-01-23T06:49:11.853" v="445"/>
          <ac:graphicFrameMkLst>
            <pc:docMk/>
            <pc:sldMk cId="2635270813" sldId="325"/>
            <ac:graphicFrameMk id="3" creationId="{A0C54799-B15E-5694-0090-07714003F6C9}"/>
          </ac:graphicFrameMkLst>
        </pc:graphicFrameChg>
        <pc:graphicFrameChg chg="mod modGraphic">
          <ac:chgData name="Anum Fatima" userId="26dcf6f3-e2a9-402f-b844-a62f758582e5" providerId="ADAL" clId="{00BCC151-67E6-47FF-BA76-9D1226D33B80}" dt="2026-01-23T06:53:34.076" v="607" actId="1076"/>
          <ac:graphicFrameMkLst>
            <pc:docMk/>
            <pc:sldMk cId="2635270813" sldId="325"/>
            <ac:graphicFrameMk id="5" creationId="{CC91F76E-257B-51DE-2E9F-33814DC3FE48}"/>
          </ac:graphicFrameMkLst>
        </pc:graphicFrameChg>
        <pc:graphicFrameChg chg="add mod">
          <ac:chgData name="Anum Fatima" userId="26dcf6f3-e2a9-402f-b844-a62f758582e5" providerId="ADAL" clId="{00BCC151-67E6-47FF-BA76-9D1226D33B80}" dt="2026-01-23T06:51:19.489" v="515"/>
          <ac:graphicFrameMkLst>
            <pc:docMk/>
            <pc:sldMk cId="2635270813" sldId="325"/>
            <ac:graphicFrameMk id="6" creationId="{60E8340A-6D96-8D74-D190-BFFEE5E358B3}"/>
          </ac:graphicFrameMkLst>
        </pc:graphicFrameChg>
      </pc:sldChg>
      <pc:sldChg chg="addSp modSp add mod">
        <pc:chgData name="Anum Fatima" userId="26dcf6f3-e2a9-402f-b844-a62f758582e5" providerId="ADAL" clId="{00BCC151-67E6-47FF-BA76-9D1226D33B80}" dt="2026-01-23T06:56:46.056" v="665" actId="113"/>
        <pc:sldMkLst>
          <pc:docMk/>
          <pc:sldMk cId="3253407888" sldId="326"/>
        </pc:sldMkLst>
        <pc:spChg chg="mod">
          <ac:chgData name="Anum Fatima" userId="26dcf6f3-e2a9-402f-b844-a62f758582e5" providerId="ADAL" clId="{00BCC151-67E6-47FF-BA76-9D1226D33B80}" dt="2026-01-23T06:56:21.433" v="659" actId="113"/>
          <ac:spMkLst>
            <pc:docMk/>
            <pc:sldMk cId="3253407888" sldId="326"/>
            <ac:spMk id="3" creationId="{D5E999FD-FA85-254A-4C3D-DF36A0269B59}"/>
          </ac:spMkLst>
        </pc:spChg>
        <pc:spChg chg="add mod">
          <ac:chgData name="Anum Fatima" userId="26dcf6f3-e2a9-402f-b844-a62f758582e5" providerId="ADAL" clId="{00BCC151-67E6-47FF-BA76-9D1226D33B80}" dt="2026-01-23T06:56:46.056" v="665" actId="113"/>
          <ac:spMkLst>
            <pc:docMk/>
            <pc:sldMk cId="3253407888" sldId="326"/>
            <ac:spMk id="4" creationId="{6D06753F-83E5-1A94-26B7-20312324C835}"/>
          </ac:spMkLst>
        </pc:spChg>
      </pc:sldChg>
      <pc:sldChg chg="addSp delSp modSp add del mod">
        <pc:chgData name="Anum Fatima" userId="26dcf6f3-e2a9-402f-b844-a62f758582e5" providerId="ADAL" clId="{00BCC151-67E6-47FF-BA76-9D1226D33B80}" dt="2026-01-23T06:38:34.542" v="284" actId="47"/>
        <pc:sldMkLst>
          <pc:docMk/>
          <pc:sldMk cId="3274554881" sldId="326"/>
        </pc:sldMkLst>
        <pc:spChg chg="mod">
          <ac:chgData name="Anum Fatima" userId="26dcf6f3-e2a9-402f-b844-a62f758582e5" providerId="ADAL" clId="{00BCC151-67E6-47FF-BA76-9D1226D33B80}" dt="2026-01-23T06:09:04.586" v="71" actId="5793"/>
          <ac:spMkLst>
            <pc:docMk/>
            <pc:sldMk cId="3274554881" sldId="326"/>
            <ac:spMk id="2" creationId="{234530ED-E306-3BD6-2937-8E4C0142595C}"/>
          </ac:spMkLst>
        </pc:spChg>
        <pc:spChg chg="add del mod">
          <ac:chgData name="Anum Fatima" userId="26dcf6f3-e2a9-402f-b844-a62f758582e5" providerId="ADAL" clId="{00BCC151-67E6-47FF-BA76-9D1226D33B80}" dt="2026-01-23T06:08:46.361" v="52" actId="478"/>
          <ac:spMkLst>
            <pc:docMk/>
            <pc:sldMk cId="3274554881" sldId="326"/>
            <ac:spMk id="3" creationId="{1E7FFAD1-69C5-CD91-7E92-5ADABCCB398C}"/>
          </ac:spMkLst>
        </pc:spChg>
        <pc:spChg chg="add mod">
          <ac:chgData name="Anum Fatima" userId="26dcf6f3-e2a9-402f-b844-a62f758582e5" providerId="ADAL" clId="{00BCC151-67E6-47FF-BA76-9D1226D33B80}" dt="2026-01-23T06:20:41.824" v="237" actId="27636"/>
          <ac:spMkLst>
            <pc:docMk/>
            <pc:sldMk cId="3274554881" sldId="326"/>
            <ac:spMk id="4" creationId="{74BF5B88-20F2-7CDD-46D1-479A9E4D34B9}"/>
          </ac:spMkLst>
        </pc:spChg>
        <pc:spChg chg="del">
          <ac:chgData name="Anum Fatima" userId="26dcf6f3-e2a9-402f-b844-a62f758582e5" providerId="ADAL" clId="{00BCC151-67E6-47FF-BA76-9D1226D33B80}" dt="2026-01-23T06:08:44.215" v="51" actId="478"/>
          <ac:spMkLst>
            <pc:docMk/>
            <pc:sldMk cId="3274554881" sldId="326"/>
            <ac:spMk id="6" creationId="{495D148E-AC53-5B3F-B3E2-35DEE832F61D}"/>
          </ac:spMkLst>
        </pc:spChg>
      </pc:sldChg>
      <pc:sldChg chg="modSp add del mod">
        <pc:chgData name="Anum Fatima" userId="26dcf6f3-e2a9-402f-b844-a62f758582e5" providerId="ADAL" clId="{00BCC151-67E6-47FF-BA76-9D1226D33B80}" dt="2026-01-23T06:38:35.397" v="285" actId="47"/>
        <pc:sldMkLst>
          <pc:docMk/>
          <pc:sldMk cId="2135728988" sldId="327"/>
        </pc:sldMkLst>
        <pc:spChg chg="mod">
          <ac:chgData name="Anum Fatima" userId="26dcf6f3-e2a9-402f-b844-a62f758582e5" providerId="ADAL" clId="{00BCC151-67E6-47FF-BA76-9D1226D33B80}" dt="2026-01-23T06:21:20.426" v="244" actId="1076"/>
          <ac:spMkLst>
            <pc:docMk/>
            <pc:sldMk cId="2135728988" sldId="327"/>
            <ac:spMk id="4" creationId="{8869FE97-6935-1D1D-2327-946841CE8AB9}"/>
          </ac:spMkLst>
        </pc:spChg>
      </pc:sldChg>
      <pc:sldChg chg="addSp delSp modSp add mod">
        <pc:chgData name="Anum Fatima" userId="26dcf6f3-e2a9-402f-b844-a62f758582e5" providerId="ADAL" clId="{00BCC151-67E6-47FF-BA76-9D1226D33B80}" dt="2026-01-23T07:10:05.837" v="1002" actId="27636"/>
        <pc:sldMkLst>
          <pc:docMk/>
          <pc:sldMk cId="3305400310" sldId="327"/>
        </pc:sldMkLst>
        <pc:spChg chg="mod">
          <ac:chgData name="Anum Fatima" userId="26dcf6f3-e2a9-402f-b844-a62f758582e5" providerId="ADAL" clId="{00BCC151-67E6-47FF-BA76-9D1226D33B80}" dt="2026-01-23T06:59:03.865" v="682" actId="5793"/>
          <ac:spMkLst>
            <pc:docMk/>
            <pc:sldMk cId="3305400310" sldId="327"/>
            <ac:spMk id="2" creationId="{C76D0C46-5DBF-8C45-092A-ABC3B0AAAF08}"/>
          </ac:spMkLst>
        </pc:spChg>
        <pc:spChg chg="del mod">
          <ac:chgData name="Anum Fatima" userId="26dcf6f3-e2a9-402f-b844-a62f758582e5" providerId="ADAL" clId="{00BCC151-67E6-47FF-BA76-9D1226D33B80}" dt="2026-01-23T07:10:01.050" v="999" actId="478"/>
          <ac:spMkLst>
            <pc:docMk/>
            <pc:sldMk cId="3305400310" sldId="327"/>
            <ac:spMk id="4" creationId="{5FC4DFC0-50A4-55FF-5877-A75E7E794515}"/>
          </ac:spMkLst>
        </pc:spChg>
        <pc:spChg chg="add del mod">
          <ac:chgData name="Anum Fatima" userId="26dcf6f3-e2a9-402f-b844-a62f758582e5" providerId="ADAL" clId="{00BCC151-67E6-47FF-BA76-9D1226D33B80}" dt="2026-01-23T07:10:02.518" v="1000" actId="478"/>
          <ac:spMkLst>
            <pc:docMk/>
            <pc:sldMk cId="3305400310" sldId="327"/>
            <ac:spMk id="6" creationId="{71559274-7113-59F6-9C03-F0720A28B3B1}"/>
          </ac:spMkLst>
        </pc:spChg>
        <pc:spChg chg="del mod">
          <ac:chgData name="Anum Fatima" userId="26dcf6f3-e2a9-402f-b844-a62f758582e5" providerId="ADAL" clId="{00BCC151-67E6-47FF-BA76-9D1226D33B80}" dt="2026-01-23T07:09:58.966" v="998" actId="478"/>
          <ac:spMkLst>
            <pc:docMk/>
            <pc:sldMk cId="3305400310" sldId="327"/>
            <ac:spMk id="7" creationId="{A93A45E3-975D-53C8-BAF1-9B6B9BBA562C}"/>
          </ac:spMkLst>
        </pc:spChg>
        <pc:spChg chg="mod">
          <ac:chgData name="Anum Fatima" userId="26dcf6f3-e2a9-402f-b844-a62f758582e5" providerId="ADAL" clId="{00BCC151-67E6-47FF-BA76-9D1226D33B80}" dt="2026-01-23T07:10:05.837" v="1002" actId="27636"/>
          <ac:spMkLst>
            <pc:docMk/>
            <pc:sldMk cId="3305400310" sldId="327"/>
            <ac:spMk id="8" creationId="{2794E713-75CD-B64C-DC55-64A3440F2FAC}"/>
          </ac:spMkLst>
        </pc:spChg>
        <pc:spChg chg="del mod">
          <ac:chgData name="Anum Fatima" userId="26dcf6f3-e2a9-402f-b844-a62f758582e5" providerId="ADAL" clId="{00BCC151-67E6-47FF-BA76-9D1226D33B80}" dt="2026-01-23T07:09:53.200" v="996" actId="478"/>
          <ac:spMkLst>
            <pc:docMk/>
            <pc:sldMk cId="3305400310" sldId="327"/>
            <ac:spMk id="10" creationId="{5A780C65-D311-6B8E-DCE7-93BD3705F6F2}"/>
          </ac:spMkLst>
        </pc:spChg>
        <pc:graphicFrameChg chg="del mod modGraphic">
          <ac:chgData name="Anum Fatima" userId="26dcf6f3-e2a9-402f-b844-a62f758582e5" providerId="ADAL" clId="{00BCC151-67E6-47FF-BA76-9D1226D33B80}" dt="2026-01-23T07:09:56.762" v="997" actId="478"/>
          <ac:graphicFrameMkLst>
            <pc:docMk/>
            <pc:sldMk cId="3305400310" sldId="327"/>
            <ac:graphicFrameMk id="5" creationId="{F942CDB3-D11C-112C-E534-456B5D272D6E}"/>
          </ac:graphicFrameMkLst>
        </pc:graphicFrameChg>
      </pc:sldChg>
      <pc:sldChg chg="addSp delSp modSp add mod">
        <pc:chgData name="Anum Fatima" userId="26dcf6f3-e2a9-402f-b844-a62f758582e5" providerId="ADAL" clId="{00BCC151-67E6-47FF-BA76-9D1226D33B80}" dt="2026-01-23T07:05:58.964" v="945" actId="113"/>
        <pc:sldMkLst>
          <pc:docMk/>
          <pc:sldMk cId="2347668627" sldId="328"/>
        </pc:sldMkLst>
        <pc:spChg chg="mod">
          <ac:chgData name="Anum Fatima" userId="26dcf6f3-e2a9-402f-b844-a62f758582e5" providerId="ADAL" clId="{00BCC151-67E6-47FF-BA76-9D1226D33B80}" dt="2026-01-23T07:03:51.802" v="751" actId="5793"/>
          <ac:spMkLst>
            <pc:docMk/>
            <pc:sldMk cId="2347668627" sldId="328"/>
            <ac:spMk id="2" creationId="{DA682FDC-C50A-663C-4B26-7FE6DE68A2D8}"/>
          </ac:spMkLst>
        </pc:spChg>
        <pc:spChg chg="mod">
          <ac:chgData name="Anum Fatima" userId="26dcf6f3-e2a9-402f-b844-a62f758582e5" providerId="ADAL" clId="{00BCC151-67E6-47FF-BA76-9D1226D33B80}" dt="2026-01-23T07:05:26.565" v="850" actId="1076"/>
          <ac:spMkLst>
            <pc:docMk/>
            <pc:sldMk cId="2347668627" sldId="328"/>
            <ac:spMk id="4" creationId="{C2B0995F-8C73-0376-C5C9-787DC013183D}"/>
          </ac:spMkLst>
        </pc:spChg>
        <pc:spChg chg="add del mod">
          <ac:chgData name="Anum Fatima" userId="26dcf6f3-e2a9-402f-b844-a62f758582e5" providerId="ADAL" clId="{00BCC151-67E6-47FF-BA76-9D1226D33B80}" dt="2026-01-23T07:03:43.898" v="737" actId="478"/>
          <ac:spMkLst>
            <pc:docMk/>
            <pc:sldMk cId="2347668627" sldId="328"/>
            <ac:spMk id="6" creationId="{F81ADB52-D401-BC4D-C32C-F8BC035414C2}"/>
          </ac:spMkLst>
        </pc:spChg>
        <pc:spChg chg="mod">
          <ac:chgData name="Anum Fatima" userId="26dcf6f3-e2a9-402f-b844-a62f758582e5" providerId="ADAL" clId="{00BCC151-67E6-47FF-BA76-9D1226D33B80}" dt="2026-01-23T07:04:09.592" v="755" actId="1076"/>
          <ac:spMkLst>
            <pc:docMk/>
            <pc:sldMk cId="2347668627" sldId="328"/>
            <ac:spMk id="7" creationId="{462E76FB-21D5-5F3E-CEC8-E17C31A5D6E9}"/>
          </ac:spMkLst>
        </pc:spChg>
        <pc:spChg chg="del">
          <ac:chgData name="Anum Fatima" userId="26dcf6f3-e2a9-402f-b844-a62f758582e5" providerId="ADAL" clId="{00BCC151-67E6-47FF-BA76-9D1226D33B80}" dt="2026-01-23T07:03:41.050" v="736" actId="478"/>
          <ac:spMkLst>
            <pc:docMk/>
            <pc:sldMk cId="2347668627" sldId="328"/>
            <ac:spMk id="8" creationId="{B0D3C35E-AB7D-6175-E222-35F9999019F6}"/>
          </ac:spMkLst>
        </pc:spChg>
        <pc:spChg chg="mod">
          <ac:chgData name="Anum Fatima" userId="26dcf6f3-e2a9-402f-b844-a62f758582e5" providerId="ADAL" clId="{00BCC151-67E6-47FF-BA76-9D1226D33B80}" dt="2026-01-23T07:03:57.483" v="752" actId="1076"/>
          <ac:spMkLst>
            <pc:docMk/>
            <pc:sldMk cId="2347668627" sldId="328"/>
            <ac:spMk id="10" creationId="{D9273C46-F706-83C1-A2A9-B436CC1B896E}"/>
          </ac:spMkLst>
        </pc:spChg>
        <pc:spChg chg="add mod">
          <ac:chgData name="Anum Fatima" userId="26dcf6f3-e2a9-402f-b844-a62f758582e5" providerId="ADAL" clId="{00BCC151-67E6-47FF-BA76-9D1226D33B80}" dt="2026-01-23T07:05:58.964" v="945" actId="113"/>
          <ac:spMkLst>
            <pc:docMk/>
            <pc:sldMk cId="2347668627" sldId="328"/>
            <ac:spMk id="11" creationId="{2CC739E0-578A-7959-AFD9-F79076657C17}"/>
          </ac:spMkLst>
        </pc:spChg>
        <pc:graphicFrameChg chg="mod modGraphic">
          <ac:chgData name="Anum Fatima" userId="26dcf6f3-e2a9-402f-b844-a62f758582e5" providerId="ADAL" clId="{00BCC151-67E6-47FF-BA76-9D1226D33B80}" dt="2026-01-23T07:05:23.556" v="849" actId="1076"/>
          <ac:graphicFrameMkLst>
            <pc:docMk/>
            <pc:sldMk cId="2347668627" sldId="328"/>
            <ac:graphicFrameMk id="5" creationId="{B7F6D482-2D43-83CB-063B-A11CB628A530}"/>
          </ac:graphicFrameMkLst>
        </pc:graphicFrameChg>
      </pc:sldChg>
      <pc:sldChg chg="modSp add mod">
        <pc:chgData name="Anum Fatima" userId="26dcf6f3-e2a9-402f-b844-a62f758582e5" providerId="ADAL" clId="{00BCC151-67E6-47FF-BA76-9D1226D33B80}" dt="2026-01-23T07:09:01.884" v="995" actId="113"/>
        <pc:sldMkLst>
          <pc:docMk/>
          <pc:sldMk cId="3159562561" sldId="329"/>
        </pc:sldMkLst>
        <pc:spChg chg="mod">
          <ac:chgData name="Anum Fatima" userId="26dcf6f3-e2a9-402f-b844-a62f758582e5" providerId="ADAL" clId="{00BCC151-67E6-47FF-BA76-9D1226D33B80}" dt="2026-01-23T07:07:56.709" v="980" actId="27636"/>
          <ac:spMkLst>
            <pc:docMk/>
            <pc:sldMk cId="3159562561" sldId="329"/>
            <ac:spMk id="3" creationId="{1C600E1B-B3CB-881E-7260-0A162D9BA1A8}"/>
          </ac:spMkLst>
        </pc:spChg>
        <pc:spChg chg="mod">
          <ac:chgData name="Anum Fatima" userId="26dcf6f3-e2a9-402f-b844-a62f758582e5" providerId="ADAL" clId="{00BCC151-67E6-47FF-BA76-9D1226D33B80}" dt="2026-01-23T07:09:01.884" v="995" actId="113"/>
          <ac:spMkLst>
            <pc:docMk/>
            <pc:sldMk cId="3159562561" sldId="329"/>
            <ac:spMk id="4" creationId="{9A0E81A1-979A-6719-07E4-435B8AB19A69}"/>
          </ac:spMkLst>
        </pc:spChg>
      </pc:sldChg>
      <pc:sldChg chg="addSp modSp add mod">
        <pc:chgData name="Anum Fatima" userId="26dcf6f3-e2a9-402f-b844-a62f758582e5" providerId="ADAL" clId="{00BCC151-67E6-47FF-BA76-9D1226D33B80}" dt="2026-01-23T07:13:12.685" v="1080" actId="403"/>
        <pc:sldMkLst>
          <pc:docMk/>
          <pc:sldMk cId="1232282374" sldId="330"/>
        </pc:sldMkLst>
        <pc:spChg chg="mod">
          <ac:chgData name="Anum Fatima" userId="26dcf6f3-e2a9-402f-b844-a62f758582e5" providerId="ADAL" clId="{00BCC151-67E6-47FF-BA76-9D1226D33B80}" dt="2026-01-23T07:10:39.171" v="1007" actId="20577"/>
          <ac:spMkLst>
            <pc:docMk/>
            <pc:sldMk cId="1232282374" sldId="330"/>
            <ac:spMk id="2" creationId="{F6B5946B-5B12-9F4B-B02E-AF83D8FC360C}"/>
          </ac:spMkLst>
        </pc:spChg>
        <pc:spChg chg="add mod">
          <ac:chgData name="Anum Fatima" userId="26dcf6f3-e2a9-402f-b844-a62f758582e5" providerId="ADAL" clId="{00BCC151-67E6-47FF-BA76-9D1226D33B80}" dt="2026-01-23T07:13:12.685" v="1080" actId="403"/>
          <ac:spMkLst>
            <pc:docMk/>
            <pc:sldMk cId="1232282374" sldId="330"/>
            <ac:spMk id="4" creationId="{B690327C-C49C-B9E0-7319-EEA08C2EE4BF}"/>
          </ac:spMkLst>
        </pc:spChg>
        <pc:spChg chg="mod">
          <ac:chgData name="Anum Fatima" userId="26dcf6f3-e2a9-402f-b844-a62f758582e5" providerId="ADAL" clId="{00BCC151-67E6-47FF-BA76-9D1226D33B80}" dt="2026-01-23T07:13:02.802" v="1077" actId="113"/>
          <ac:spMkLst>
            <pc:docMk/>
            <pc:sldMk cId="1232282374" sldId="330"/>
            <ac:spMk id="8" creationId="{A82C2B65-159A-5F27-2FBE-F76F1B6B41CE}"/>
          </ac:spMkLst>
        </pc:spChg>
      </pc:sldChg>
      <pc:sldChg chg="addSp modSp add mod">
        <pc:chgData name="Anum Fatima" userId="26dcf6f3-e2a9-402f-b844-a62f758582e5" providerId="ADAL" clId="{00BCC151-67E6-47FF-BA76-9D1226D33B80}" dt="2026-01-23T07:15:27.197" v="1153" actId="1076"/>
        <pc:sldMkLst>
          <pc:docMk/>
          <pc:sldMk cId="3034051313" sldId="331"/>
        </pc:sldMkLst>
        <pc:spChg chg="mod">
          <ac:chgData name="Anum Fatima" userId="26dcf6f3-e2a9-402f-b844-a62f758582e5" providerId="ADAL" clId="{00BCC151-67E6-47FF-BA76-9D1226D33B80}" dt="2026-01-23T07:15:27.197" v="1153" actId="1076"/>
          <ac:spMkLst>
            <pc:docMk/>
            <pc:sldMk cId="3034051313" sldId="331"/>
            <ac:spMk id="7" creationId="{DB87D702-3992-A1FB-F666-3BFA7004D500}"/>
          </ac:spMkLst>
        </pc:spChg>
        <pc:spChg chg="mod">
          <ac:chgData name="Anum Fatima" userId="26dcf6f3-e2a9-402f-b844-a62f758582e5" providerId="ADAL" clId="{00BCC151-67E6-47FF-BA76-9D1226D33B80}" dt="2026-01-23T07:13:57.538" v="1089" actId="113"/>
          <ac:spMkLst>
            <pc:docMk/>
            <pc:sldMk cId="3034051313" sldId="331"/>
            <ac:spMk id="10" creationId="{44721CD1-C8D3-E4D5-D1BD-223479CE8EA6}"/>
          </ac:spMkLst>
        </pc:spChg>
        <pc:spChg chg="mod">
          <ac:chgData name="Anum Fatima" userId="26dcf6f3-e2a9-402f-b844-a62f758582e5" providerId="ADAL" clId="{00BCC151-67E6-47FF-BA76-9D1226D33B80}" dt="2026-01-23T07:14:53.771" v="1144" actId="20577"/>
          <ac:spMkLst>
            <pc:docMk/>
            <pc:sldMk cId="3034051313" sldId="331"/>
            <ac:spMk id="11" creationId="{464EADD6-F63C-795C-8244-18A80A7CF765}"/>
          </ac:spMkLst>
        </pc:spChg>
        <pc:graphicFrameChg chg="add mod">
          <ac:chgData name="Anum Fatima" userId="26dcf6f3-e2a9-402f-b844-a62f758582e5" providerId="ADAL" clId="{00BCC151-67E6-47FF-BA76-9D1226D33B80}" dt="2026-01-23T07:13:37.005" v="1082"/>
          <ac:graphicFrameMkLst>
            <pc:docMk/>
            <pc:sldMk cId="3034051313" sldId="331"/>
            <ac:graphicFrameMk id="3" creationId="{885AD491-B870-DDF3-6F39-C950FD520A5C}"/>
          </ac:graphicFrameMkLst>
        </pc:graphicFrameChg>
        <pc:graphicFrameChg chg="mod modGraphic">
          <ac:chgData name="Anum Fatima" userId="26dcf6f3-e2a9-402f-b844-a62f758582e5" providerId="ADAL" clId="{00BCC151-67E6-47FF-BA76-9D1226D33B80}" dt="2026-01-23T07:14:40.635" v="1133" actId="1076"/>
          <ac:graphicFrameMkLst>
            <pc:docMk/>
            <pc:sldMk cId="3034051313" sldId="331"/>
            <ac:graphicFrameMk id="5" creationId="{4155B234-8E5E-BE8C-CFE8-560F8BA668AC}"/>
          </ac:graphicFrameMkLst>
        </pc:graphicFrameChg>
        <pc:graphicFrameChg chg="add mod">
          <ac:chgData name="Anum Fatima" userId="26dcf6f3-e2a9-402f-b844-a62f758582e5" providerId="ADAL" clId="{00BCC151-67E6-47FF-BA76-9D1226D33B80}" dt="2026-01-23T07:15:07.903" v="1146"/>
          <ac:graphicFrameMkLst>
            <pc:docMk/>
            <pc:sldMk cId="3034051313" sldId="331"/>
            <ac:graphicFrameMk id="6" creationId="{06A74775-337A-9464-3DDF-6105E224CC63}"/>
          </ac:graphicFrameMkLst>
        </pc:graphicFrameChg>
      </pc:sldChg>
      <pc:sldChg chg="addSp modSp add mod ord">
        <pc:chgData name="Anum Fatima" userId="26dcf6f3-e2a9-402f-b844-a62f758582e5" providerId="ADAL" clId="{00BCC151-67E6-47FF-BA76-9D1226D33B80}" dt="2026-01-23T07:18:28.576" v="1210" actId="113"/>
        <pc:sldMkLst>
          <pc:docMk/>
          <pc:sldMk cId="1456439616" sldId="332"/>
        </pc:sldMkLst>
        <pc:spChg chg="mod">
          <ac:chgData name="Anum Fatima" userId="26dcf6f3-e2a9-402f-b844-a62f758582e5" providerId="ADAL" clId="{00BCC151-67E6-47FF-BA76-9D1226D33B80}" dt="2026-01-23T07:17:33.903" v="1195" actId="113"/>
          <ac:spMkLst>
            <pc:docMk/>
            <pc:sldMk cId="1456439616" sldId="332"/>
            <ac:spMk id="3" creationId="{0EA84EDF-CF29-6431-1ED8-5E2B0AEBEEBF}"/>
          </ac:spMkLst>
        </pc:spChg>
        <pc:spChg chg="mod">
          <ac:chgData name="Anum Fatima" userId="26dcf6f3-e2a9-402f-b844-a62f758582e5" providerId="ADAL" clId="{00BCC151-67E6-47FF-BA76-9D1226D33B80}" dt="2026-01-23T07:18:28.576" v="1210" actId="113"/>
          <ac:spMkLst>
            <pc:docMk/>
            <pc:sldMk cId="1456439616" sldId="332"/>
            <ac:spMk id="4" creationId="{3BBC919E-EE7F-FA19-4043-7F43AFD34814}"/>
          </ac:spMkLst>
        </pc:spChg>
        <pc:graphicFrameChg chg="add mod">
          <ac:chgData name="Anum Fatima" userId="26dcf6f3-e2a9-402f-b844-a62f758582e5" providerId="ADAL" clId="{00BCC151-67E6-47FF-BA76-9D1226D33B80}" dt="2026-01-23T07:17:46.766" v="1196"/>
          <ac:graphicFrameMkLst>
            <pc:docMk/>
            <pc:sldMk cId="1456439616" sldId="332"/>
            <ac:graphicFrameMk id="5" creationId="{19D8B895-5E43-DD8C-CBC1-9EF9F136960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B0B1D-71FD-4ECE-8945-A4BF9765069F}" type="datetimeFigureOut">
              <a:rPr lang="en-PK" smtClean="0"/>
              <a:t>23/01/2026</a:t>
            </a:fld>
            <a:endParaRPr lang="en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23A6A8-DB2B-4C79-844C-9B375C4B95B6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925008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23A6A8-DB2B-4C79-844C-9B375C4B95B6}" type="slidenum">
              <a:rPr lang="en-PK" smtClean="0"/>
              <a:t>1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232799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A38E1-4462-1E81-3EA7-4B92290CB8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E985AA-878F-6EDB-AA04-830CD7BBF4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5E911-CE3D-3F1D-A903-EF38E1734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BAFF-069C-44E9-BEBE-E5FE8BA571CB}" type="datetimeFigureOut">
              <a:rPr lang="en-PK" smtClean="0"/>
              <a:t>23/01/2026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9AE06-DCE4-AA11-2F5C-77BAE41D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19754-0472-89D3-5C87-3F7EC0143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686E-1393-4857-B404-1C6AEEF5E0EA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067004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EDA95-3759-B042-742C-F3DA0DAA0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4749B-3704-5824-CFEC-DBCE545CA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05835-B414-8425-005A-7EBA025CF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BAFF-069C-44E9-BEBE-E5FE8BA571CB}" type="datetimeFigureOut">
              <a:rPr lang="en-PK" smtClean="0"/>
              <a:t>23/01/2026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6CA51-7D3E-D27E-5540-4E275A45E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C5357-C3B5-C991-2AEF-B8F352A77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686E-1393-4857-B404-1C6AEEF5E0EA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110767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9A31A-BB15-8825-8D91-175EB14B3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E3D00-1B0D-D084-E3F7-0611929463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240C8-2B25-4B47-B497-F4BF37A97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BAFF-069C-44E9-BEBE-E5FE8BA571CB}" type="datetimeFigureOut">
              <a:rPr lang="en-PK" smtClean="0"/>
              <a:t>23/01/2026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8806D-26F0-022C-1BF8-D652583F2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23699-6168-FC49-7048-32E747949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686E-1393-4857-B404-1C6AEEF5E0EA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699386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0B3E4-4F0E-74F9-A18E-CE888E6C2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B3044-3F7C-64BD-A691-78C7D409B2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A9BE65-8474-B80D-AF3A-B75A25F29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6ED8D6-41A9-FD7E-96CC-3266C9484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BAFF-069C-44E9-BEBE-E5FE8BA571CB}" type="datetimeFigureOut">
              <a:rPr lang="en-PK" smtClean="0"/>
              <a:t>23/01/2026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3DF3D3-4B52-AF5C-0592-EA7148D5A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A75D6-8D11-DC64-0C99-38B21163D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686E-1393-4857-B404-1C6AEEF5E0EA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144276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17D43-0B9C-5FE6-9B8F-6B35F39FA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107F63-672D-BC6F-CDB9-123246505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587966-6618-5134-7E9E-7CCD63A64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3A4C60-A720-849F-4FE0-5C910BA797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38C378-5430-C5E6-1D7D-53E37AFB90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1A6626-EBD9-08D7-908E-38524EDBF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BAFF-069C-44E9-BEBE-E5FE8BA571CB}" type="datetimeFigureOut">
              <a:rPr lang="en-PK" smtClean="0"/>
              <a:t>23/01/2026</a:t>
            </a:fld>
            <a:endParaRPr lang="en-P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31256A-6F17-BE23-55CB-65D6AB4D2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FC3405-1114-C45A-22D5-E8FE1BF46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686E-1393-4857-B404-1C6AEEF5E0EA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869949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F5719-CD49-686F-53A9-19386C1C7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2CB774-AF98-4D73-A0FC-FAECE7E99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BAFF-069C-44E9-BEBE-E5FE8BA571CB}" type="datetimeFigureOut">
              <a:rPr lang="en-PK" smtClean="0"/>
              <a:t>23/01/2026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99F063-F173-6AF9-B28E-8B2FA0898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D8B2DE-FC1D-91CF-987C-298B82CFE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686E-1393-4857-B404-1C6AEEF5E0EA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877942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441E49-ABF6-C15E-AC6B-E1BC4C6F9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BAFF-069C-44E9-BEBE-E5FE8BA571CB}" type="datetimeFigureOut">
              <a:rPr lang="en-PK" smtClean="0"/>
              <a:t>23/01/2026</a:t>
            </a:fld>
            <a:endParaRPr lang="en-P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E4C443-A2E0-E9D6-9E08-9E225528D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196542-B491-1B70-2502-8E93067C4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686E-1393-4857-B404-1C6AEEF5E0EA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012281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722EB-E942-5304-D597-464F9A8AF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89B30-8D34-454F-2783-9D857DEF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3ED42-7A81-8A34-ABB5-4B9BFBAF06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2665FF-B4FB-A086-BAD0-A85343DF2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BAFF-069C-44E9-BEBE-E5FE8BA571CB}" type="datetimeFigureOut">
              <a:rPr lang="en-PK" smtClean="0"/>
              <a:t>23/01/2026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EAFE98-E968-2D8D-731E-25C6DFA25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5E37F1-1F79-CD32-DE76-716432258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686E-1393-4857-B404-1C6AEEF5E0EA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157251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29B5-A1AB-C740-7CE0-62A20257A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9A7CDA-183B-20B2-89C9-9FB21462EC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A7F65-AFFA-A6E8-10FA-34DA952DF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FB8172-1DC7-8E6A-B23D-6252428BD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BAFF-069C-44E9-BEBE-E5FE8BA571CB}" type="datetimeFigureOut">
              <a:rPr lang="en-PK" smtClean="0"/>
              <a:t>23/01/2026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702E55-2535-5A7D-1CAD-5B2586127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90CFD-CA06-CC0C-EA11-F79B560E0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686E-1393-4857-B404-1C6AEEF5E0EA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95441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11ED2-87C0-C5BD-FE90-E0805486D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115F5F-F76D-2381-A44B-0C57E99AA2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7C140-CFA1-8053-56A4-66652C3F5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BAFF-069C-44E9-BEBE-E5FE8BA571CB}" type="datetimeFigureOut">
              <a:rPr lang="en-PK" smtClean="0"/>
              <a:t>23/01/2026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111F1-28B0-F65B-3E5A-7C88C6627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D4750-F1E3-AD20-1D06-0A1517BF8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686E-1393-4857-B404-1C6AEEF5E0EA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557114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F94A92-4660-2C6B-C940-AB82BAAA8A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C2E6FB-8A8F-6867-1C9A-FC45D3EEB8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E060B-8067-D0EB-1F55-817DE1D2D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FBAFF-069C-44E9-BEBE-E5FE8BA571CB}" type="datetimeFigureOut">
              <a:rPr lang="en-PK" smtClean="0"/>
              <a:t>23/01/2026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BB327-1FB0-AC00-44B0-20F611C02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206118-0F87-9A00-9130-E2D4A968F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686E-1393-4857-B404-1C6AEEF5E0EA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859373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25B8A5-96F5-6098-B42A-4E85A66A4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F2CC5C-046C-F416-05E3-08C390B85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408C5-34C9-987D-37B7-B0F19D6D85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5FBAFF-069C-44E9-BEBE-E5FE8BA571CB}" type="datetimeFigureOut">
              <a:rPr lang="en-PK" smtClean="0"/>
              <a:t>23/01/2026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DF377-E6CC-484E-409F-CFC0918B25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299144-3798-4C8E-3CB7-BD88C92B66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71686E-1393-4857-B404-1C6AEEF5E0EA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414647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D1C02-0FCD-AFB7-DB36-D7B06DCDF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2" y="594978"/>
            <a:ext cx="3646147" cy="7647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BOOK 1, REVISION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F799886-0013-97D8-B763-B1862FAF78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117524"/>
              </p:ext>
            </p:extLst>
          </p:nvPr>
        </p:nvGraphicFramePr>
        <p:xfrm>
          <a:off x="448225" y="2014960"/>
          <a:ext cx="4399078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9078">
                  <a:extLst>
                    <a:ext uri="{9D8B030D-6E8A-4147-A177-3AD203B41FA5}">
                      <a16:colId xmlns:a16="http://schemas.microsoft.com/office/drawing/2014/main" val="551656220"/>
                    </a:ext>
                  </a:extLst>
                </a:gridCol>
              </a:tblGrid>
              <a:tr h="3638587">
                <a:tc>
                  <a:txBody>
                    <a:bodyPr/>
                    <a:lstStyle/>
                    <a:p>
                      <a:r>
                        <a:rPr lang="en-PK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Starting lecture</a:t>
                      </a:r>
                    </a:p>
                    <a:p>
                      <a:r>
                        <a:rPr lang="en-PK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Lesson at a glance</a:t>
                      </a:r>
                    </a:p>
                    <a:p>
                      <a:pPr lvl="0"/>
                      <a:r>
                        <a:rPr lang="en-PK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Topic: </a:t>
                      </a: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REVISION</a:t>
                      </a:r>
                      <a:endParaRPr lang="en-PK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dirty="0"/>
                        <a:t>Vocabulary: bus, hat, train, doll, blackboard, duster, boy, girl, man, woman</a:t>
                      </a:r>
                    </a:p>
                    <a:p>
                      <a:r>
                        <a:rPr lang="en-US" sz="1800" dirty="0"/>
                        <a:t>Grammar Points: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dirty="0"/>
                        <a:t>Use of a / an before naming words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dirty="0"/>
                        <a:t>Using It is… for objects/animals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dirty="0"/>
                        <a:t>Using He is… / She is… for people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dirty="0"/>
                        <a:t>Identifying action words (doing words)</a:t>
                      </a:r>
                      <a:endParaRPr lang="en-PK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P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87424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46E1439-8159-939C-ED83-071294E079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450531"/>
              </p:ext>
            </p:extLst>
          </p:nvPr>
        </p:nvGraphicFramePr>
        <p:xfrm>
          <a:off x="5024134" y="719666"/>
          <a:ext cx="5135866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5866">
                  <a:extLst>
                    <a:ext uri="{9D8B030D-6E8A-4147-A177-3AD203B41FA5}">
                      <a16:colId xmlns:a16="http://schemas.microsoft.com/office/drawing/2014/main" val="2755694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Image for reference: refer to your book for full unit</a:t>
                      </a:r>
                      <a:endParaRPr lang="en-P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08424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7C34058-5BF6-0706-D371-AE674FE223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19"/>
          <a:stretch>
            <a:fillRect/>
          </a:stretch>
        </p:blipFill>
        <p:spPr>
          <a:xfrm>
            <a:off x="5968181" y="2014960"/>
            <a:ext cx="4728066" cy="325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83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F26EF-1FD8-9B60-EB59-AE2CE1344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4691" y="274637"/>
            <a:ext cx="5334000" cy="919163"/>
          </a:xfrm>
        </p:spPr>
        <p:txBody>
          <a:bodyPr/>
          <a:lstStyle/>
          <a:p>
            <a:r>
              <a:rPr lang="en-US" dirty="0"/>
              <a:t>a / an (Concept)</a:t>
            </a:r>
            <a:endParaRPr lang="en-PK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B7A3AF-107B-59F1-EBE9-66D568E1A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019" y="1253331"/>
            <a:ext cx="5181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Draw on board</a:t>
            </a:r>
          </a:p>
          <a:p>
            <a:pPr marL="0" indent="0">
              <a:buNone/>
            </a:pPr>
            <a:endParaRPr lang="en-PK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1410A72-D20B-5513-B443-BF4062531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706579"/>
              </p:ext>
            </p:extLst>
          </p:nvPr>
        </p:nvGraphicFramePr>
        <p:xfrm>
          <a:off x="6818671" y="1745644"/>
          <a:ext cx="3878826" cy="2481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9413">
                  <a:extLst>
                    <a:ext uri="{9D8B030D-6E8A-4147-A177-3AD203B41FA5}">
                      <a16:colId xmlns:a16="http://schemas.microsoft.com/office/drawing/2014/main" val="3149761684"/>
                    </a:ext>
                  </a:extLst>
                </a:gridCol>
                <a:gridCol w="1939413">
                  <a:extLst>
                    <a:ext uri="{9D8B030D-6E8A-4147-A177-3AD203B41FA5}">
                      <a16:colId xmlns:a16="http://schemas.microsoft.com/office/drawing/2014/main" val="1648039167"/>
                    </a:ext>
                  </a:extLst>
                </a:gridCol>
              </a:tblGrid>
              <a:tr h="64053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Naming word</a:t>
                      </a:r>
                      <a:endParaRPr lang="en-P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Use</a:t>
                      </a:r>
                      <a:endParaRPr lang="en-P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635615"/>
                  </a:ext>
                </a:extLst>
              </a:tr>
              <a:tr h="460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apple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an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42521810"/>
                  </a:ext>
                </a:extLst>
              </a:tr>
              <a:tr h="460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an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85215117"/>
                  </a:ext>
                </a:extLst>
              </a:tr>
              <a:tr h="460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cat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67644996"/>
                  </a:ext>
                </a:extLst>
              </a:tr>
              <a:tr h="460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dog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73945604"/>
                  </a:ext>
                </a:extLst>
              </a:tr>
            </a:tbl>
          </a:graphicData>
        </a:graphic>
      </p:graphicFrame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F2C7A86-9EC0-2404-B8EC-E3B2BDD84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4288"/>
            <a:ext cx="5715000" cy="529907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Teacher: “Today we will learn how to use a and an with naming words.”</a:t>
            </a:r>
          </a:p>
          <a:p>
            <a:pPr marL="0" indent="0">
              <a:buNone/>
            </a:pPr>
            <a:r>
              <a:rPr lang="en-US" b="1" dirty="0"/>
              <a:t>Concept (simple rule):</a:t>
            </a:r>
          </a:p>
          <a:p>
            <a:r>
              <a:rPr lang="en-US" dirty="0"/>
              <a:t>We use a before words that start with a consonant sound. </a:t>
            </a:r>
            <a:br>
              <a:rPr lang="en-US" dirty="0"/>
            </a:br>
            <a:r>
              <a:rPr lang="en-US" dirty="0"/>
              <a:t>Examples: a cat, a dog, a ball</a:t>
            </a:r>
          </a:p>
          <a:p>
            <a:r>
              <a:rPr lang="en-US" dirty="0"/>
              <a:t>We use an before words that start with a vowel sound (a, e, </a:t>
            </a:r>
            <a:r>
              <a:rPr lang="en-US" dirty="0" err="1"/>
              <a:t>i</a:t>
            </a:r>
            <a:r>
              <a:rPr lang="en-US" dirty="0"/>
              <a:t>, o, u). </a:t>
            </a:r>
            <a:br>
              <a:rPr lang="en-US" dirty="0"/>
            </a:br>
            <a:r>
              <a:rPr lang="en-US" dirty="0"/>
              <a:t>Examples: an apple, an egg, an orange</a:t>
            </a:r>
          </a:p>
          <a:p>
            <a:pPr marL="0" indent="0">
              <a:buNone/>
            </a:pPr>
            <a:r>
              <a:rPr lang="en-US" b="1" dirty="0"/>
              <a:t>Teacher (gesture):</a:t>
            </a:r>
          </a:p>
          <a:p>
            <a:r>
              <a:rPr lang="en-US" dirty="0"/>
              <a:t>Left hand = vowels (a, e, </a:t>
            </a:r>
            <a:r>
              <a:rPr lang="en-US" dirty="0" err="1"/>
              <a:t>i</a:t>
            </a:r>
            <a:r>
              <a:rPr lang="en-US" dirty="0"/>
              <a:t>, o, u)</a:t>
            </a:r>
          </a:p>
          <a:p>
            <a:r>
              <a:rPr lang="en-US" dirty="0"/>
              <a:t>Right hand = consonants</a:t>
            </a:r>
          </a:p>
          <a:p>
            <a:r>
              <a:rPr lang="en-US" dirty="0"/>
              <a:t>Students repeat the vowel set with the teacher.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5B6744-7918-1BB2-05A3-E7A0D4B9B2D8}"/>
              </a:ext>
            </a:extLst>
          </p:cNvPr>
          <p:cNvSpPr txBox="1"/>
          <p:nvPr/>
        </p:nvSpPr>
        <p:spPr>
          <a:xfrm>
            <a:off x="6243483" y="4608127"/>
            <a:ext cx="529467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Quick call‑and‑response:</a:t>
            </a:r>
          </a:p>
          <a:p>
            <a:r>
              <a:rPr lang="en-US" dirty="0"/>
              <a:t>Teacher: “If a word starts with a vowel, we use…?”</a:t>
            </a:r>
          </a:p>
          <a:p>
            <a:r>
              <a:rPr lang="en-US" dirty="0"/>
              <a:t>Students: “an!”</a:t>
            </a:r>
          </a:p>
          <a:p>
            <a:r>
              <a:rPr lang="en-US" dirty="0"/>
              <a:t>Teacher: “If a word starts with any other letter, we use…?”</a:t>
            </a:r>
          </a:p>
          <a:p>
            <a:r>
              <a:rPr lang="en-US" dirty="0"/>
              <a:t>Students: “a!”</a:t>
            </a:r>
          </a:p>
        </p:txBody>
      </p:sp>
    </p:spTree>
    <p:extLst>
      <p:ext uri="{BB962C8B-B14F-4D97-AF65-F5344CB8AC3E}">
        <p14:creationId xmlns:p14="http://schemas.microsoft.com/office/powerpoint/2010/main" val="2193682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BFB3F-1D48-EDE9-84C4-A3AE97C1E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K" b="1" dirty="0"/>
              <a:t>Teacher (script):</a:t>
            </a:r>
            <a:br>
              <a:rPr lang="en-PK" dirty="0"/>
            </a:b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5CA0D-1549-1DFD-741B-79CD68925D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96181"/>
            <a:ext cx="10012680" cy="4780782"/>
          </a:xfrm>
        </p:spPr>
        <p:txBody>
          <a:bodyPr>
            <a:normAutofit fontScale="62500" lnSpcReduction="20000"/>
          </a:bodyPr>
          <a:lstStyle/>
          <a:p>
            <a:pPr marL="0" lvl="0" indent="0">
              <a:buNone/>
            </a:pPr>
            <a:r>
              <a:rPr lang="en-US" dirty="0"/>
              <a:t>“a / an help us talk about one thing: a cat, an apple.”</a:t>
            </a:r>
          </a:p>
          <a:p>
            <a:pPr marL="0" lvl="0" indent="0">
              <a:buNone/>
            </a:pPr>
            <a:r>
              <a:rPr lang="en-US" dirty="0"/>
              <a:t>Check:</a:t>
            </a:r>
          </a:p>
          <a:p>
            <a:pPr lvl="0"/>
            <a:r>
              <a:rPr lang="en-US" dirty="0"/>
              <a:t>“Does </a:t>
            </a:r>
            <a:r>
              <a:rPr lang="en-US" i="1" dirty="0"/>
              <a:t>apple</a:t>
            </a:r>
            <a:r>
              <a:rPr lang="en-US" dirty="0"/>
              <a:t> start with a vowel? Do we say </a:t>
            </a:r>
            <a:r>
              <a:rPr lang="en-US" b="1" dirty="0"/>
              <a:t>an apple</a:t>
            </a:r>
            <a:r>
              <a:rPr lang="en-US" dirty="0"/>
              <a:t>?” (Students: yes)</a:t>
            </a:r>
          </a:p>
          <a:p>
            <a:pPr lvl="0"/>
            <a:r>
              <a:rPr lang="en-US" dirty="0"/>
              <a:t>“Does </a:t>
            </a:r>
            <a:r>
              <a:rPr lang="en-US" i="1" dirty="0"/>
              <a:t>cat</a:t>
            </a:r>
            <a:r>
              <a:rPr lang="en-US" dirty="0"/>
              <a:t> start with a vowel? Do we say </a:t>
            </a:r>
            <a:r>
              <a:rPr lang="en-US" b="1" dirty="0"/>
              <a:t>a cat</a:t>
            </a:r>
            <a:r>
              <a:rPr lang="en-US" dirty="0"/>
              <a:t>?” (Students: yes)</a:t>
            </a:r>
          </a:p>
          <a:p>
            <a:pPr lvl="0"/>
            <a:r>
              <a:rPr lang="en-US" dirty="0"/>
              <a:t>“Does </a:t>
            </a:r>
            <a:r>
              <a:rPr lang="en-US" i="1" dirty="0"/>
              <a:t>orange</a:t>
            </a:r>
            <a:r>
              <a:rPr lang="en-US" dirty="0"/>
              <a:t> start with a vowel? Do we say </a:t>
            </a:r>
            <a:r>
              <a:rPr lang="en-US" b="1" dirty="0"/>
              <a:t>an orange</a:t>
            </a:r>
            <a:r>
              <a:rPr lang="en-US" dirty="0"/>
              <a:t>?” (Students: yes)</a:t>
            </a:r>
          </a:p>
          <a:p>
            <a:pPr marL="0" lvl="0" indent="0">
              <a:buNone/>
            </a:pPr>
            <a:r>
              <a:rPr lang="en-US" b="1" dirty="0"/>
              <a:t>Show pictures one by one.</a:t>
            </a:r>
          </a:p>
          <a:p>
            <a:pPr lvl="0"/>
            <a:r>
              <a:rPr lang="en-US" dirty="0"/>
              <a:t>Read each naming word aloud.</a:t>
            </a:r>
          </a:p>
          <a:p>
            <a:pPr lvl="0"/>
            <a:r>
              <a:rPr lang="en-US" dirty="0"/>
              <a:t>After each one, ask:</a:t>
            </a:r>
          </a:p>
          <a:p>
            <a:pPr marL="0" lvl="0" indent="0">
              <a:buNone/>
            </a:pPr>
            <a:r>
              <a:rPr lang="en-US" dirty="0"/>
              <a:t>Teacher:</a:t>
            </a:r>
          </a:p>
          <a:p>
            <a:pPr lvl="0"/>
            <a:r>
              <a:rPr lang="en-US" dirty="0"/>
              <a:t>“What sound does it start with?”</a:t>
            </a:r>
          </a:p>
          <a:p>
            <a:pPr lvl="0"/>
            <a:r>
              <a:rPr lang="en-US" dirty="0"/>
              <a:t>“Should we use a or an?”</a:t>
            </a:r>
          </a:p>
          <a:p>
            <a:pPr lvl="0"/>
            <a:r>
              <a:rPr lang="en-US" dirty="0"/>
              <a:t>Invite one student to underline the first letter and another student to say the correct article.</a:t>
            </a:r>
          </a:p>
          <a:p>
            <a:pPr marL="0" lvl="0" indent="0">
              <a:buNone/>
            </a:pPr>
            <a:r>
              <a:rPr lang="en-US" b="1" dirty="0"/>
              <a:t>Targets to guide them:</a:t>
            </a:r>
          </a:p>
          <a:p>
            <a:pPr lvl="0"/>
            <a:r>
              <a:rPr lang="en-US" b="1" dirty="0"/>
              <a:t>a cat, a dog</a:t>
            </a:r>
          </a:p>
          <a:p>
            <a:pPr lvl="0"/>
            <a:r>
              <a:rPr lang="en-US" b="1" dirty="0"/>
              <a:t>an apple, an orange</a:t>
            </a:r>
            <a:endParaRPr lang="en-PK" b="1" dirty="0"/>
          </a:p>
        </p:txBody>
      </p:sp>
    </p:spTree>
    <p:extLst>
      <p:ext uri="{BB962C8B-B14F-4D97-AF65-F5344CB8AC3E}">
        <p14:creationId xmlns:p14="http://schemas.microsoft.com/office/powerpoint/2010/main" val="2803052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40B0E-09D9-98F8-F0DF-BEA1C6B72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0FE23-D176-EE00-8CB9-087E8230D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4690" y="274637"/>
            <a:ext cx="5611761" cy="919163"/>
          </a:xfrm>
        </p:spPr>
        <p:txBody>
          <a:bodyPr>
            <a:normAutofit fontScale="90000"/>
          </a:bodyPr>
          <a:lstStyle/>
          <a:p>
            <a:r>
              <a:rPr lang="en-US" dirty="0"/>
              <a:t>Action Words (Concept)</a:t>
            </a:r>
            <a:endParaRPr lang="en-PK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26C616-AD82-3243-5914-A247FC697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6554" y="3028534"/>
            <a:ext cx="5181600" cy="3531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Draw on board</a:t>
            </a:r>
          </a:p>
          <a:p>
            <a:pPr marL="0" indent="0">
              <a:buNone/>
            </a:pPr>
            <a:endParaRPr lang="en-PK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C91F76E-257B-51DE-2E9F-33814DC3FE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260486"/>
              </p:ext>
            </p:extLst>
          </p:nvPr>
        </p:nvGraphicFramePr>
        <p:xfrm>
          <a:off x="9527458" y="2462761"/>
          <a:ext cx="1939413" cy="2942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9413">
                  <a:extLst>
                    <a:ext uri="{9D8B030D-6E8A-4147-A177-3AD203B41FA5}">
                      <a16:colId xmlns:a16="http://schemas.microsoft.com/office/drawing/2014/main" val="3149761684"/>
                    </a:ext>
                  </a:extLst>
                </a:gridCol>
              </a:tblGrid>
              <a:tr h="64053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Action Words</a:t>
                      </a:r>
                      <a:endParaRPr lang="en-P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635615"/>
                  </a:ext>
                </a:extLst>
              </a:tr>
              <a:tr h="460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running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42521810"/>
                  </a:ext>
                </a:extLst>
              </a:tr>
              <a:tr h="460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jumping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85215117"/>
                  </a:ext>
                </a:extLst>
              </a:tr>
              <a:tr h="460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eating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67644996"/>
                  </a:ext>
                </a:extLst>
              </a:tr>
              <a:tr h="460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flying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73945604"/>
                  </a:ext>
                </a:extLst>
              </a:tr>
              <a:tr h="460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kicking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87835478"/>
                  </a:ext>
                </a:extLst>
              </a:tr>
            </a:tbl>
          </a:graphicData>
        </a:graphic>
      </p:graphicFrame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5B56044B-1B80-A8FA-584F-44E7C8D9F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16029"/>
            <a:ext cx="5715000" cy="4575738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/>
              <a:t>Teacher: “Today we will learn about action words. Action words tell us what a person or an animal is doing.”</a:t>
            </a:r>
          </a:p>
          <a:p>
            <a:pPr marL="0" indent="0">
              <a:buNone/>
            </a:pPr>
            <a:r>
              <a:rPr lang="en-US" sz="2400" b="1" dirty="0"/>
              <a:t>Concept (simple rule):</a:t>
            </a:r>
          </a:p>
          <a:p>
            <a:r>
              <a:rPr lang="en-US" sz="2400" dirty="0"/>
              <a:t>Action words are </a:t>
            </a:r>
            <a:r>
              <a:rPr lang="en-US" sz="2400" b="1" dirty="0"/>
              <a:t>doing words</a:t>
            </a:r>
            <a:r>
              <a:rPr lang="en-US" sz="2400" dirty="0"/>
              <a:t>.</a:t>
            </a:r>
          </a:p>
          <a:p>
            <a:r>
              <a:rPr lang="en-US" sz="2400" dirty="0"/>
              <a:t>They show an </a:t>
            </a:r>
            <a:r>
              <a:rPr lang="en-US" sz="2400" b="1" dirty="0"/>
              <a:t>action</a:t>
            </a:r>
            <a:r>
              <a:rPr lang="en-US" sz="2400" dirty="0"/>
              <a:t> like:</a:t>
            </a:r>
            <a:br>
              <a:rPr lang="en-US" sz="2400" dirty="0"/>
            </a:br>
            <a:r>
              <a:rPr lang="en-US" sz="2400" b="1" dirty="0"/>
              <a:t>running, jumping, eating, kicking, flying, playing</a:t>
            </a:r>
          </a:p>
          <a:p>
            <a:pPr marL="0" indent="0">
              <a:buNone/>
            </a:pPr>
            <a:r>
              <a:rPr lang="en-US" sz="2400" b="1" dirty="0"/>
              <a:t>Teacher (gesture):</a:t>
            </a:r>
          </a:p>
          <a:p>
            <a:r>
              <a:rPr lang="en-US" sz="2400" dirty="0"/>
              <a:t>Teacher acts each action: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Running (move hands)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Jumping (small jump)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Eating (hand to mouth)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Flying (arms out like wings) </a:t>
            </a:r>
          </a:p>
          <a:p>
            <a:pPr marL="0" indent="0">
              <a:buNone/>
            </a:pPr>
            <a:r>
              <a:rPr lang="en-US" sz="2400" dirty="0"/>
              <a:t>Students copy each action.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5951B6-0A53-775F-85D4-2D12B8B6A1EE}"/>
              </a:ext>
            </a:extLst>
          </p:cNvPr>
          <p:cNvSpPr txBox="1"/>
          <p:nvPr/>
        </p:nvSpPr>
        <p:spPr>
          <a:xfrm>
            <a:off x="6243483" y="5119404"/>
            <a:ext cx="52946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Quick check (point and say):</a:t>
            </a:r>
          </a:p>
          <a:p>
            <a:r>
              <a:rPr lang="en-US" dirty="0"/>
              <a:t>Point to the running child → “running”</a:t>
            </a:r>
          </a:p>
          <a:p>
            <a:r>
              <a:rPr lang="en-US" dirty="0"/>
              <a:t>Point to the bird → “flying”</a:t>
            </a:r>
          </a:p>
          <a:p>
            <a:r>
              <a:rPr lang="en-US" dirty="0"/>
              <a:t>Point to the boy with food → “eating”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3CD9D3-5E54-DDF9-8C32-50F2B01D5A5C}"/>
              </a:ext>
            </a:extLst>
          </p:cNvPr>
          <p:cNvSpPr txBox="1"/>
          <p:nvPr/>
        </p:nvSpPr>
        <p:spPr>
          <a:xfrm>
            <a:off x="6440129" y="1516029"/>
            <a:ext cx="52946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Teacher (call‑and‑response):</a:t>
            </a:r>
          </a:p>
          <a:p>
            <a:r>
              <a:rPr lang="en-US" dirty="0"/>
              <a:t>Teacher: “Action words show doing!”</a:t>
            </a:r>
          </a:p>
          <a:p>
            <a:r>
              <a:rPr lang="en-US" dirty="0"/>
              <a:t>Students: “Doing!”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2635270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DB760-AD87-7916-7EDA-E6FE6936A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2400B-F127-148F-4817-7EB28490D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K" b="1" dirty="0"/>
              <a:t>Teacher (script):</a:t>
            </a:r>
            <a:br>
              <a:rPr lang="en-PK" dirty="0"/>
            </a:b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999FD-FA85-254A-4C3D-DF36A0269B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96181"/>
            <a:ext cx="5257800" cy="4780782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en-US" dirty="0"/>
              <a:t>“Action words tell us what </a:t>
            </a:r>
            <a:r>
              <a:rPr lang="en-US" b="1" dirty="0"/>
              <a:t>someone is doing</a:t>
            </a:r>
            <a:r>
              <a:rPr lang="en-US" dirty="0"/>
              <a:t>.”</a:t>
            </a:r>
          </a:p>
          <a:p>
            <a:pPr marL="0" lvl="0" indent="0">
              <a:buNone/>
            </a:pPr>
            <a:r>
              <a:rPr lang="en-US" dirty="0"/>
              <a:t>Check:</a:t>
            </a:r>
          </a:p>
          <a:p>
            <a:pPr marL="0" lvl="0" indent="0">
              <a:buNone/>
            </a:pPr>
            <a:r>
              <a:rPr lang="en-US" dirty="0"/>
              <a:t>“If a boy is moving fast, is he </a:t>
            </a:r>
            <a:r>
              <a:rPr lang="en-US" b="1" dirty="0"/>
              <a:t>running</a:t>
            </a:r>
            <a:r>
              <a:rPr lang="en-US" dirty="0"/>
              <a:t>?” (Students: yes)</a:t>
            </a:r>
          </a:p>
          <a:p>
            <a:pPr marL="0" lvl="0" indent="0">
              <a:buNone/>
            </a:pPr>
            <a:r>
              <a:rPr lang="en-US" dirty="0"/>
              <a:t>“If someone is using their mouth to eat, is that </a:t>
            </a:r>
            <a:r>
              <a:rPr lang="en-US" b="1" dirty="0"/>
              <a:t>eating</a:t>
            </a:r>
            <a:r>
              <a:rPr lang="en-US" dirty="0"/>
              <a:t>?” (yes)</a:t>
            </a:r>
          </a:p>
          <a:p>
            <a:pPr marL="0" lvl="0" indent="0">
              <a:buNone/>
            </a:pPr>
            <a:r>
              <a:rPr lang="en-US" dirty="0"/>
              <a:t>“If a bird moves in the sky, is it </a:t>
            </a:r>
            <a:r>
              <a:rPr lang="en-US" b="1" dirty="0"/>
              <a:t>flying</a:t>
            </a:r>
            <a:r>
              <a:rPr lang="en-US" dirty="0"/>
              <a:t>?” (yes)</a:t>
            </a:r>
          </a:p>
          <a:p>
            <a:pPr marL="0" lvl="0" indent="0">
              <a:buNone/>
            </a:pPr>
            <a:r>
              <a:rPr lang="en-US" dirty="0"/>
              <a:t>Show each picture from the page.</a:t>
            </a:r>
          </a:p>
          <a:p>
            <a:pPr marL="0" lvl="0" indent="0">
              <a:buNone/>
            </a:pPr>
            <a:r>
              <a:rPr lang="en-US" dirty="0"/>
              <a:t>Read one sentence naturally, then again slowly.</a:t>
            </a:r>
          </a:p>
          <a:p>
            <a:pPr marL="0" lvl="0" indent="0">
              <a:buNone/>
            </a:pPr>
            <a:r>
              <a:rPr lang="en-US" dirty="0"/>
              <a:t>Teacher:</a:t>
            </a:r>
          </a:p>
          <a:p>
            <a:pPr marL="0" lvl="0" indent="0">
              <a:buNone/>
            </a:pPr>
            <a:r>
              <a:rPr lang="en-US" dirty="0"/>
              <a:t>“What is he doing?”</a:t>
            </a:r>
          </a:p>
          <a:p>
            <a:pPr marL="0" lvl="0" indent="0">
              <a:buNone/>
            </a:pPr>
            <a:r>
              <a:rPr lang="en-US" dirty="0"/>
              <a:t>“Which action word can we use?”</a:t>
            </a:r>
          </a:p>
          <a:p>
            <a:pPr marL="0" lvl="0" indent="0">
              <a:buNone/>
            </a:pPr>
            <a:r>
              <a:rPr lang="en-US" dirty="0"/>
              <a:t>“Say the action word with me.”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06753F-83E5-1A94-26B7-20312324C835}"/>
              </a:ext>
            </a:extLst>
          </p:cNvPr>
          <p:cNvSpPr txBox="1">
            <a:spLocks/>
          </p:cNvSpPr>
          <p:nvPr/>
        </p:nvSpPr>
        <p:spPr>
          <a:xfrm>
            <a:off x="6673646" y="1553268"/>
            <a:ext cx="5257800" cy="4780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Students point to each picture and say the action word aloud in chorus.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/>
              <a:t>Invite one student </a:t>
            </a:r>
            <a:r>
              <a:rPr lang="en-US" sz="2000" dirty="0"/>
              <a:t>to come to the board and </a:t>
            </a:r>
            <a:r>
              <a:rPr lang="en-US" sz="2000" b="1" dirty="0"/>
              <a:t>underline the action word </a:t>
            </a:r>
            <a:r>
              <a:rPr lang="en-US" sz="2000" dirty="0"/>
              <a:t>in a sentence.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Targets to guide them: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The boy: </a:t>
            </a:r>
            <a:r>
              <a:rPr lang="en-US" sz="2000" b="1" dirty="0"/>
              <a:t>running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The child with food: </a:t>
            </a:r>
            <a:r>
              <a:rPr lang="en-US" sz="2000" b="1" dirty="0"/>
              <a:t>eating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The bird: </a:t>
            </a:r>
            <a:r>
              <a:rPr lang="en-US" sz="2000" b="1" dirty="0"/>
              <a:t>flying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The boy kicking ball: </a:t>
            </a:r>
            <a:r>
              <a:rPr lang="en-US" sz="2000" b="1" dirty="0"/>
              <a:t>kicking</a:t>
            </a:r>
            <a:endParaRPr lang="en-PK" sz="2000" b="1" dirty="0"/>
          </a:p>
        </p:txBody>
      </p:sp>
    </p:spTree>
    <p:extLst>
      <p:ext uri="{BB962C8B-B14F-4D97-AF65-F5344CB8AC3E}">
        <p14:creationId xmlns:p14="http://schemas.microsoft.com/office/powerpoint/2010/main" val="3253407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4D457-FFDB-55A0-91D7-C310D20ED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D0C46-5DBF-8C45-092A-ABC3B0AAA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4690" y="274637"/>
            <a:ext cx="5611761" cy="919163"/>
          </a:xfrm>
        </p:spPr>
        <p:txBody>
          <a:bodyPr>
            <a:normAutofit/>
          </a:bodyPr>
          <a:lstStyle/>
          <a:p>
            <a:r>
              <a:rPr lang="en-US" dirty="0"/>
              <a:t>“It is …” (Concept)</a:t>
            </a:r>
            <a:endParaRPr lang="en-PK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2794E713-75CD-B64C-DC55-64A3440F2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16029"/>
            <a:ext cx="10908890" cy="4575738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Teacher: “Today we will learn how to use ‘</a:t>
            </a:r>
            <a:r>
              <a:rPr lang="en-US" sz="2400" b="1" dirty="0"/>
              <a:t>It is…’ </a:t>
            </a:r>
            <a:r>
              <a:rPr lang="en-US" sz="2400" dirty="0"/>
              <a:t>when we talk about </a:t>
            </a:r>
            <a:r>
              <a:rPr lang="en-US" sz="2400" b="1" dirty="0"/>
              <a:t>one object or one animal</a:t>
            </a:r>
            <a:r>
              <a:rPr lang="en-US" sz="2400" dirty="0"/>
              <a:t>.”</a:t>
            </a:r>
          </a:p>
          <a:p>
            <a:pPr marL="0" indent="0">
              <a:buNone/>
            </a:pPr>
            <a:r>
              <a:rPr lang="en-US" sz="2400" b="1" dirty="0"/>
              <a:t>Concept (simple rule):</a:t>
            </a:r>
          </a:p>
          <a:p>
            <a:r>
              <a:rPr lang="en-US" sz="2400" dirty="0"/>
              <a:t>We use </a:t>
            </a:r>
            <a:r>
              <a:rPr lang="en-US" sz="2400" b="1" dirty="0"/>
              <a:t>It is… </a:t>
            </a:r>
            <a:r>
              <a:rPr lang="en-US" sz="2400" dirty="0"/>
              <a:t>to talk about: things, objects, animals, non‑living items</a:t>
            </a:r>
          </a:p>
          <a:p>
            <a:r>
              <a:rPr lang="en-US" sz="2400" dirty="0"/>
              <a:t>Examples:</a:t>
            </a:r>
          </a:p>
          <a:p>
            <a:r>
              <a:rPr lang="en-US" sz="2400" b="1" dirty="0"/>
              <a:t>It is </a:t>
            </a:r>
            <a:r>
              <a:rPr lang="en-US" sz="2400" dirty="0"/>
              <a:t>a bus.</a:t>
            </a:r>
          </a:p>
          <a:p>
            <a:r>
              <a:rPr lang="en-US" sz="2400" b="1" dirty="0"/>
              <a:t>It is </a:t>
            </a:r>
            <a:r>
              <a:rPr lang="en-US" sz="2400" dirty="0"/>
              <a:t>a hat.</a:t>
            </a:r>
          </a:p>
          <a:p>
            <a:r>
              <a:rPr lang="en-US" sz="2400" b="1" dirty="0"/>
              <a:t>It is </a:t>
            </a:r>
            <a:r>
              <a:rPr lang="en-US" sz="2400" dirty="0"/>
              <a:t>a train.</a:t>
            </a:r>
          </a:p>
          <a:p>
            <a:r>
              <a:rPr lang="en-US" sz="2400" b="1" dirty="0"/>
              <a:t>It is </a:t>
            </a:r>
            <a:r>
              <a:rPr lang="en-US" sz="2400" dirty="0"/>
              <a:t>a doll.</a:t>
            </a:r>
          </a:p>
          <a:p>
            <a:pPr marL="0" indent="0">
              <a:buNone/>
            </a:pPr>
            <a:r>
              <a:rPr lang="en-US" sz="2400" b="1" dirty="0"/>
              <a:t>Teacher (gesture):</a:t>
            </a:r>
          </a:p>
          <a:p>
            <a:r>
              <a:rPr lang="en-US" sz="2400" dirty="0"/>
              <a:t>Hold one hand out flat → “It is…”</a:t>
            </a:r>
          </a:p>
          <a:p>
            <a:r>
              <a:rPr lang="en-US" sz="2400" dirty="0"/>
              <a:t>Point to an object or picture → “a bus / a hat / a doll”</a:t>
            </a:r>
          </a:p>
          <a:p>
            <a:r>
              <a:rPr lang="en-US" sz="2400" dirty="0"/>
              <a:t>Students copy the gesture.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400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0FED3-A7FF-2796-6FD0-DA8190971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82FDC-C50A-663C-4B26-7FE6DE68A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4690" y="274637"/>
            <a:ext cx="5611761" cy="919163"/>
          </a:xfrm>
        </p:spPr>
        <p:txBody>
          <a:bodyPr>
            <a:normAutofit/>
          </a:bodyPr>
          <a:lstStyle/>
          <a:p>
            <a:r>
              <a:rPr lang="en-US" dirty="0"/>
              <a:t>Continued …</a:t>
            </a:r>
            <a:endParaRPr lang="en-PK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0995F-8C73-0376-C5C9-787DC01318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69574" y="3660910"/>
            <a:ext cx="5181600" cy="3531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Draw on board</a:t>
            </a:r>
          </a:p>
          <a:p>
            <a:pPr marL="0" indent="0">
              <a:buNone/>
            </a:pPr>
            <a:endParaRPr lang="en-PK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7F6D482-2D43-83CB-063B-A11CB628A5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271696"/>
              </p:ext>
            </p:extLst>
          </p:nvPr>
        </p:nvGraphicFramePr>
        <p:xfrm>
          <a:off x="5732204" y="2838618"/>
          <a:ext cx="4975124" cy="2350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7562">
                  <a:extLst>
                    <a:ext uri="{9D8B030D-6E8A-4147-A177-3AD203B41FA5}">
                      <a16:colId xmlns:a16="http://schemas.microsoft.com/office/drawing/2014/main" val="3149761684"/>
                    </a:ext>
                  </a:extLst>
                </a:gridCol>
                <a:gridCol w="2487562">
                  <a:extLst>
                    <a:ext uri="{9D8B030D-6E8A-4147-A177-3AD203B41FA5}">
                      <a16:colId xmlns:a16="http://schemas.microsoft.com/office/drawing/2014/main" val="2979086962"/>
                    </a:ext>
                  </a:extLst>
                </a:gridCol>
              </a:tblGrid>
              <a:tr h="37801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Picture</a:t>
                      </a:r>
                      <a:endParaRPr lang="en-P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Sentence</a:t>
                      </a:r>
                      <a:endParaRPr lang="en-P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635615"/>
                  </a:ext>
                </a:extLst>
              </a:tr>
              <a:tr h="5110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bus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It is a bus.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42521810"/>
                  </a:ext>
                </a:extLst>
              </a:tr>
              <a:tr h="5110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hat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It is a hat.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85215117"/>
                  </a:ext>
                </a:extLst>
              </a:tr>
              <a:tr h="4754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doll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It is a doll.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67644996"/>
                  </a:ext>
                </a:extLst>
              </a:tr>
              <a:tr h="4754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train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It is a train.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7394560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62E76FB-21D5-5F3E-CEC8-E17C31A5D6E9}"/>
              </a:ext>
            </a:extLst>
          </p:cNvPr>
          <p:cNvSpPr txBox="1"/>
          <p:nvPr/>
        </p:nvSpPr>
        <p:spPr>
          <a:xfrm>
            <a:off x="530941" y="5222031"/>
            <a:ext cx="52946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Quick check (point and say):</a:t>
            </a:r>
          </a:p>
          <a:p>
            <a:r>
              <a:rPr lang="en-US" dirty="0"/>
              <a:t>(Point to the bus) → “It is a bus.”</a:t>
            </a:r>
          </a:p>
          <a:p>
            <a:r>
              <a:rPr lang="en-US" dirty="0"/>
              <a:t>(Point to the hat) → “It is a hat.”</a:t>
            </a:r>
          </a:p>
          <a:p>
            <a:r>
              <a:rPr lang="en-US" dirty="0"/>
              <a:t>(Point to the duster) → “It is a duster.”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273C46-F706-83C1-A2A9-B436CC1B896E}"/>
              </a:ext>
            </a:extLst>
          </p:cNvPr>
          <p:cNvSpPr txBox="1"/>
          <p:nvPr/>
        </p:nvSpPr>
        <p:spPr>
          <a:xfrm>
            <a:off x="658761" y="1478936"/>
            <a:ext cx="529467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Teacher (call‑and‑response):</a:t>
            </a:r>
          </a:p>
          <a:p>
            <a:r>
              <a:rPr lang="en-US" dirty="0"/>
              <a:t>Teacher: “For one object or one animal, we say…?”</a:t>
            </a:r>
          </a:p>
          <a:p>
            <a:r>
              <a:rPr lang="en-US" dirty="0"/>
              <a:t>Students: “It is!”</a:t>
            </a:r>
          </a:p>
          <a:p>
            <a:r>
              <a:rPr lang="en-US" dirty="0"/>
              <a:t>Teacher: “Say: It is a bus.”</a:t>
            </a:r>
          </a:p>
          <a:p>
            <a:r>
              <a:rPr lang="en-US" dirty="0"/>
              <a:t>Students repeat.</a:t>
            </a:r>
            <a:endParaRPr lang="en-P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C739E0-578A-7959-AFD9-F79076657C17}"/>
              </a:ext>
            </a:extLst>
          </p:cNvPr>
          <p:cNvSpPr txBox="1"/>
          <p:nvPr/>
        </p:nvSpPr>
        <p:spPr>
          <a:xfrm>
            <a:off x="5476567" y="545402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Teacher’s note: </a:t>
            </a:r>
            <a:r>
              <a:rPr lang="en-US" dirty="0"/>
              <a:t>You may point to any object in the classroom and make similar sentences.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2347668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4F200-04D3-6843-0758-9D25A085D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A3368-82FE-59FC-DC09-01BABBFA2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K" b="1" dirty="0"/>
              <a:t>Teacher (script):</a:t>
            </a:r>
            <a:br>
              <a:rPr lang="en-PK" dirty="0"/>
            </a:b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600E1B-B3CB-881E-7260-0A162D9BA1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96181"/>
            <a:ext cx="5257800" cy="4780782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sz="2000" b="1" dirty="0"/>
              <a:t>“We say </a:t>
            </a:r>
            <a:r>
              <a:rPr lang="en-US" sz="2000" b="1" i="1" dirty="0"/>
              <a:t>It is… </a:t>
            </a:r>
            <a:r>
              <a:rPr lang="en-US" sz="2000" b="1" dirty="0"/>
              <a:t>when we talk about one object or one animal.”</a:t>
            </a:r>
          </a:p>
          <a:p>
            <a:pPr marL="0" lvl="0" indent="0">
              <a:buNone/>
            </a:pPr>
            <a:r>
              <a:rPr lang="en-US" sz="2000" b="1" dirty="0"/>
              <a:t>Check:</a:t>
            </a:r>
          </a:p>
          <a:p>
            <a:pPr marL="0" lvl="0" indent="0">
              <a:buNone/>
            </a:pPr>
            <a:r>
              <a:rPr lang="en-US" sz="2000" dirty="0"/>
              <a:t>“If I show you a bus, do we say </a:t>
            </a:r>
            <a:r>
              <a:rPr lang="en-US" sz="2000" i="1" dirty="0"/>
              <a:t>It is a bus</a:t>
            </a:r>
            <a:r>
              <a:rPr lang="en-US" sz="2000" dirty="0"/>
              <a:t>?” (Students: yes)</a:t>
            </a:r>
          </a:p>
          <a:p>
            <a:pPr marL="0" lvl="0" indent="0">
              <a:buNone/>
            </a:pPr>
            <a:r>
              <a:rPr lang="en-US" sz="2000" dirty="0"/>
              <a:t>“If I show you a hat, do we say </a:t>
            </a:r>
            <a:r>
              <a:rPr lang="en-US" sz="2000" i="1" dirty="0"/>
              <a:t>It is a hat</a:t>
            </a:r>
            <a:r>
              <a:rPr lang="en-US" sz="2000" dirty="0"/>
              <a:t>?” (yes)</a:t>
            </a:r>
          </a:p>
          <a:p>
            <a:pPr marL="0" lvl="0" indent="0">
              <a:buNone/>
            </a:pPr>
            <a:r>
              <a:rPr lang="en-US" sz="2000" dirty="0"/>
              <a:t>“If I show you a doll, do we say </a:t>
            </a:r>
            <a:r>
              <a:rPr lang="en-US" sz="2000" i="1" dirty="0"/>
              <a:t>It is a doll</a:t>
            </a:r>
            <a:r>
              <a:rPr lang="en-US" sz="2000" dirty="0"/>
              <a:t>?” (yes)</a:t>
            </a:r>
          </a:p>
          <a:p>
            <a:pPr marL="0" lvl="0" indent="0">
              <a:buNone/>
            </a:pPr>
            <a:r>
              <a:rPr lang="en-US" sz="2000" dirty="0"/>
              <a:t>Show each picture from the book.</a:t>
            </a:r>
          </a:p>
          <a:p>
            <a:pPr marL="0" lvl="0" indent="0">
              <a:buNone/>
            </a:pPr>
            <a:r>
              <a:rPr lang="en-US" sz="2000" dirty="0"/>
              <a:t>Read the sentence once naturally.</a:t>
            </a:r>
          </a:p>
          <a:p>
            <a:pPr marL="0" lvl="0" indent="0">
              <a:buNone/>
            </a:pPr>
            <a:r>
              <a:rPr lang="en-US" sz="2000" dirty="0"/>
              <a:t>Then re‑read slowly.</a:t>
            </a:r>
          </a:p>
          <a:p>
            <a:pPr marL="0" lvl="0" indent="0">
              <a:buNone/>
            </a:pPr>
            <a:r>
              <a:rPr lang="en-US" sz="2000" b="1" dirty="0"/>
              <a:t>Teacher asks:</a:t>
            </a:r>
          </a:p>
          <a:p>
            <a:pPr marL="0" lvl="0" indent="0">
              <a:buNone/>
            </a:pPr>
            <a:r>
              <a:rPr lang="en-US" sz="2000" dirty="0"/>
              <a:t>“Which words come first?” → (It is…)</a:t>
            </a:r>
          </a:p>
          <a:p>
            <a:pPr marL="0" lvl="0" indent="0">
              <a:buNone/>
            </a:pPr>
            <a:r>
              <a:rPr lang="en-US" sz="2000" dirty="0"/>
              <a:t>“What object do you see?”</a:t>
            </a:r>
          </a:p>
          <a:p>
            <a:pPr marL="0" lvl="0" indent="0">
              <a:buNone/>
            </a:pPr>
            <a:r>
              <a:rPr lang="en-US" sz="2000" dirty="0"/>
              <a:t>“Say the full sentence with me.”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0E81A1-979A-6719-07E4-435B8AB19A69}"/>
              </a:ext>
            </a:extLst>
          </p:cNvPr>
          <p:cNvSpPr txBox="1">
            <a:spLocks/>
          </p:cNvSpPr>
          <p:nvPr/>
        </p:nvSpPr>
        <p:spPr>
          <a:xfrm>
            <a:off x="6673646" y="1553268"/>
            <a:ext cx="5257800" cy="4780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Invite one student to come to the board and </a:t>
            </a:r>
            <a:r>
              <a:rPr lang="en-US" sz="2000" b="1" dirty="0"/>
              <a:t>circle the naming word </a:t>
            </a:r>
            <a:r>
              <a:rPr lang="en-US" sz="2000" dirty="0"/>
              <a:t>(bus, hat, train, doll).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Invite another student to underline </a:t>
            </a:r>
            <a:r>
              <a:rPr lang="en-US" sz="2000" b="1" dirty="0"/>
              <a:t>It is</a:t>
            </a:r>
            <a:r>
              <a:rPr lang="en-US" sz="20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Targets to guide them:</a:t>
            </a:r>
          </a:p>
          <a:p>
            <a:r>
              <a:rPr lang="en-US" sz="2000" b="1" dirty="0"/>
              <a:t>It is a bus.</a:t>
            </a:r>
          </a:p>
          <a:p>
            <a:r>
              <a:rPr lang="en-US" sz="2000" b="1" dirty="0"/>
              <a:t>It is a hat.</a:t>
            </a:r>
          </a:p>
          <a:p>
            <a:r>
              <a:rPr lang="en-US" sz="2000" b="1" dirty="0"/>
              <a:t>It is a train.</a:t>
            </a:r>
          </a:p>
          <a:p>
            <a:r>
              <a:rPr lang="en-US" sz="2000" b="1" dirty="0"/>
              <a:t>It is a doll.</a:t>
            </a:r>
          </a:p>
          <a:p>
            <a:r>
              <a:rPr lang="en-US" sz="2000" b="1" dirty="0"/>
              <a:t>It is a blackboard.</a:t>
            </a:r>
          </a:p>
          <a:p>
            <a:r>
              <a:rPr lang="en-US" sz="2000" b="1" dirty="0"/>
              <a:t>It is a duster.</a:t>
            </a:r>
            <a:endParaRPr lang="en-PK" sz="2000" b="1" dirty="0"/>
          </a:p>
        </p:txBody>
      </p:sp>
    </p:spTree>
    <p:extLst>
      <p:ext uri="{BB962C8B-B14F-4D97-AF65-F5344CB8AC3E}">
        <p14:creationId xmlns:p14="http://schemas.microsoft.com/office/powerpoint/2010/main" val="3159562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9AD47-D5FE-D5C9-630D-8DB80D4DF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5946B-5B12-9F4B-B02E-AF83D8FC3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4690" y="274637"/>
            <a:ext cx="5611761" cy="919163"/>
          </a:xfrm>
        </p:spPr>
        <p:txBody>
          <a:bodyPr>
            <a:normAutofit fontScale="90000"/>
          </a:bodyPr>
          <a:lstStyle/>
          <a:p>
            <a:r>
              <a:rPr lang="en-US" dirty="0"/>
              <a:t>“He is / She is” (Concept)</a:t>
            </a:r>
            <a:endParaRPr lang="en-PK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82C2B65-159A-5F27-2FBE-F76F1B6B4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16029"/>
            <a:ext cx="6159910" cy="4575738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/>
              <a:t>Teacher: “Today we will learn how to use </a:t>
            </a:r>
            <a:r>
              <a:rPr lang="en-US" sz="2400" b="1" dirty="0"/>
              <a:t>‘He is…’ </a:t>
            </a:r>
            <a:r>
              <a:rPr lang="en-US" sz="2400" dirty="0"/>
              <a:t>and </a:t>
            </a:r>
            <a:r>
              <a:rPr lang="en-US" sz="2400" b="1" dirty="0"/>
              <a:t>‘She is…’ </a:t>
            </a:r>
            <a:r>
              <a:rPr lang="en-US" sz="2400" dirty="0"/>
              <a:t>when we talk about people.”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Concept (simple rule):</a:t>
            </a:r>
          </a:p>
          <a:p>
            <a:pPr marL="0" indent="0">
              <a:buNone/>
            </a:pPr>
            <a:r>
              <a:rPr lang="en-US" sz="2400" dirty="0"/>
              <a:t>We use </a:t>
            </a:r>
            <a:r>
              <a:rPr lang="en-US" sz="2400" b="1" dirty="0"/>
              <a:t>He is… </a:t>
            </a:r>
            <a:r>
              <a:rPr lang="en-US" sz="2400" dirty="0"/>
              <a:t>for </a:t>
            </a:r>
            <a:r>
              <a:rPr lang="en-US" sz="2400" b="1" dirty="0"/>
              <a:t>a boy </a:t>
            </a:r>
            <a:r>
              <a:rPr lang="en-US" sz="2400" dirty="0"/>
              <a:t>or </a:t>
            </a:r>
            <a:r>
              <a:rPr lang="en-US" sz="2400" b="1" dirty="0"/>
              <a:t>a man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400" dirty="0"/>
              <a:t>Examples:</a:t>
            </a:r>
          </a:p>
          <a:p>
            <a:r>
              <a:rPr lang="en-US" sz="2400" b="1" dirty="0"/>
              <a:t>He is </a:t>
            </a:r>
            <a:r>
              <a:rPr lang="en-US" sz="2400" dirty="0"/>
              <a:t>a boy.</a:t>
            </a:r>
          </a:p>
          <a:p>
            <a:r>
              <a:rPr lang="en-US" sz="2400" b="1" dirty="0"/>
              <a:t>He is </a:t>
            </a:r>
            <a:r>
              <a:rPr lang="en-US" sz="2400" dirty="0"/>
              <a:t>a man.</a:t>
            </a:r>
          </a:p>
          <a:p>
            <a:r>
              <a:rPr lang="en-US" sz="2400" b="1" dirty="0"/>
              <a:t>He is </a:t>
            </a:r>
            <a:r>
              <a:rPr lang="en-US" sz="2400" dirty="0"/>
              <a:t>a teacher.</a:t>
            </a:r>
          </a:p>
          <a:p>
            <a:pPr marL="0" indent="0">
              <a:buNone/>
            </a:pPr>
            <a:r>
              <a:rPr lang="en-US" sz="2400" dirty="0"/>
              <a:t>We use </a:t>
            </a:r>
            <a:r>
              <a:rPr lang="en-US" sz="2400" b="1" dirty="0"/>
              <a:t>She is… </a:t>
            </a:r>
            <a:r>
              <a:rPr lang="en-US" sz="2400" dirty="0"/>
              <a:t>for </a:t>
            </a:r>
            <a:r>
              <a:rPr lang="en-US" sz="2400" b="1" dirty="0"/>
              <a:t>a girl </a:t>
            </a:r>
            <a:r>
              <a:rPr lang="en-US" sz="2400" dirty="0"/>
              <a:t>or </a:t>
            </a:r>
            <a:r>
              <a:rPr lang="en-US" sz="2400" b="1" dirty="0"/>
              <a:t>a woman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400" dirty="0"/>
              <a:t>Examples:</a:t>
            </a:r>
          </a:p>
          <a:p>
            <a:r>
              <a:rPr lang="en-US" sz="2400" b="1" dirty="0"/>
              <a:t>She is </a:t>
            </a:r>
            <a:r>
              <a:rPr lang="en-US" sz="2400" dirty="0"/>
              <a:t>a girl.</a:t>
            </a:r>
          </a:p>
          <a:p>
            <a:r>
              <a:rPr lang="en-US" sz="2400" b="1" dirty="0"/>
              <a:t>She is </a:t>
            </a:r>
            <a:r>
              <a:rPr lang="en-US" sz="2400" dirty="0"/>
              <a:t>a woman.</a:t>
            </a:r>
          </a:p>
          <a:p>
            <a:r>
              <a:rPr lang="en-US" sz="2400" b="1" dirty="0"/>
              <a:t>She is </a:t>
            </a:r>
            <a:r>
              <a:rPr lang="en-US" sz="2400" dirty="0"/>
              <a:t>a teacher.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0327C-C49C-B9E0-7319-EEA08C2EE4BF}"/>
              </a:ext>
            </a:extLst>
          </p:cNvPr>
          <p:cNvSpPr txBox="1"/>
          <p:nvPr/>
        </p:nvSpPr>
        <p:spPr>
          <a:xfrm>
            <a:off x="6327058" y="2690336"/>
            <a:ext cx="485713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Teacher (gesture):</a:t>
            </a:r>
          </a:p>
          <a:p>
            <a:r>
              <a:rPr lang="en-US" sz="2000" dirty="0"/>
              <a:t>Right hand = </a:t>
            </a:r>
            <a:r>
              <a:rPr lang="en-US" sz="2000" b="1" dirty="0"/>
              <a:t>“He is”</a:t>
            </a:r>
          </a:p>
          <a:p>
            <a:r>
              <a:rPr lang="en-US" sz="2000" dirty="0"/>
              <a:t>Left hand = </a:t>
            </a:r>
            <a:r>
              <a:rPr lang="en-US" sz="2000" b="1" dirty="0"/>
              <a:t>“She is”</a:t>
            </a:r>
          </a:p>
          <a:p>
            <a:r>
              <a:rPr lang="en-US" sz="2000" dirty="0"/>
              <a:t>Teacher says the phrases; students copy the gesture.</a:t>
            </a:r>
            <a:endParaRPr lang="en-PK" sz="2000" dirty="0"/>
          </a:p>
        </p:txBody>
      </p:sp>
    </p:spTree>
    <p:extLst>
      <p:ext uri="{BB962C8B-B14F-4D97-AF65-F5344CB8AC3E}">
        <p14:creationId xmlns:p14="http://schemas.microsoft.com/office/powerpoint/2010/main" val="1232282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629BA-8434-B8B0-9136-BE0E142D4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A76B0-CD24-126A-CEFA-A2E6F7A39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4690" y="274637"/>
            <a:ext cx="5611761" cy="919163"/>
          </a:xfrm>
        </p:spPr>
        <p:txBody>
          <a:bodyPr>
            <a:normAutofit/>
          </a:bodyPr>
          <a:lstStyle/>
          <a:p>
            <a:r>
              <a:rPr lang="en-US" dirty="0"/>
              <a:t>Continued …</a:t>
            </a:r>
            <a:endParaRPr lang="en-PK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BCB32F-F22E-174B-57D4-DEE11F91F7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69574" y="3660910"/>
            <a:ext cx="5181600" cy="3531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Draw on board</a:t>
            </a:r>
          </a:p>
          <a:p>
            <a:pPr marL="0" indent="0">
              <a:buNone/>
            </a:pPr>
            <a:endParaRPr lang="en-PK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55B234-8E5E-BE8C-CFE8-560F8BA668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201216"/>
              </p:ext>
            </p:extLst>
          </p:nvPr>
        </p:nvGraphicFramePr>
        <p:xfrm>
          <a:off x="5604385" y="3217990"/>
          <a:ext cx="4975124" cy="1400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7562">
                  <a:extLst>
                    <a:ext uri="{9D8B030D-6E8A-4147-A177-3AD203B41FA5}">
                      <a16:colId xmlns:a16="http://schemas.microsoft.com/office/drawing/2014/main" val="3149761684"/>
                    </a:ext>
                  </a:extLst>
                </a:gridCol>
                <a:gridCol w="2487562">
                  <a:extLst>
                    <a:ext uri="{9D8B030D-6E8A-4147-A177-3AD203B41FA5}">
                      <a16:colId xmlns:a16="http://schemas.microsoft.com/office/drawing/2014/main" val="2979086962"/>
                    </a:ext>
                  </a:extLst>
                </a:gridCol>
              </a:tblGrid>
              <a:tr h="37801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Pronoun</a:t>
                      </a:r>
                      <a:endParaRPr lang="en-P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Use</a:t>
                      </a:r>
                      <a:endParaRPr lang="en-P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635615"/>
                  </a:ext>
                </a:extLst>
              </a:tr>
              <a:tr h="5110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He is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boy/man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42521810"/>
                  </a:ext>
                </a:extLst>
              </a:tr>
              <a:tr h="5110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She is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girl/woman</a:t>
                      </a:r>
                      <a:endParaRPr lang="en-PK" sz="2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8521511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B87D702-3992-A1FB-F666-3BFA7004D500}"/>
              </a:ext>
            </a:extLst>
          </p:cNvPr>
          <p:cNvSpPr txBox="1"/>
          <p:nvPr/>
        </p:nvSpPr>
        <p:spPr>
          <a:xfrm>
            <a:off x="658760" y="4640400"/>
            <a:ext cx="529467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Quick check (point and say):</a:t>
            </a:r>
          </a:p>
          <a:p>
            <a:r>
              <a:rPr lang="en-US" dirty="0"/>
              <a:t>(Point to a picture of a boy) → “He is a boy.”</a:t>
            </a:r>
          </a:p>
          <a:p>
            <a:r>
              <a:rPr lang="en-US" dirty="0"/>
              <a:t>(Point to a picture of a girl) → “She is a girl.”</a:t>
            </a:r>
          </a:p>
          <a:p>
            <a:r>
              <a:rPr lang="en-US" dirty="0"/>
              <a:t>(Point to a man) → “He is a man.”</a:t>
            </a:r>
          </a:p>
          <a:p>
            <a:r>
              <a:rPr lang="en-US" dirty="0"/>
              <a:t>(Point to a woman) → “She is a woman.”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721CD1-C8D3-E4D5-D1BD-223479CE8EA6}"/>
              </a:ext>
            </a:extLst>
          </p:cNvPr>
          <p:cNvSpPr txBox="1"/>
          <p:nvPr/>
        </p:nvSpPr>
        <p:spPr>
          <a:xfrm>
            <a:off x="658761" y="1478936"/>
            <a:ext cx="529467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Teacher (call‑and‑response):</a:t>
            </a:r>
          </a:p>
          <a:p>
            <a:r>
              <a:rPr lang="en-US" dirty="0"/>
              <a:t>Teacher: “For a boy or a man, we say…?”</a:t>
            </a:r>
          </a:p>
          <a:p>
            <a:r>
              <a:rPr lang="en-US" dirty="0"/>
              <a:t>Students: “</a:t>
            </a:r>
            <a:r>
              <a:rPr lang="en-US" b="1" dirty="0"/>
              <a:t>He is!”</a:t>
            </a:r>
          </a:p>
          <a:p>
            <a:r>
              <a:rPr lang="en-US" dirty="0"/>
              <a:t>Teacher: “For a girl or a woman, we say…?”</a:t>
            </a:r>
          </a:p>
          <a:p>
            <a:r>
              <a:rPr lang="en-US" dirty="0"/>
              <a:t>Students: </a:t>
            </a:r>
            <a:r>
              <a:rPr lang="en-US" b="1" dirty="0"/>
              <a:t>“She is!”</a:t>
            </a:r>
            <a:endParaRPr lang="en-PK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4EADD6-F63C-795C-8244-18A80A7CF765}"/>
              </a:ext>
            </a:extLst>
          </p:cNvPr>
          <p:cNvSpPr txBox="1"/>
          <p:nvPr/>
        </p:nvSpPr>
        <p:spPr>
          <a:xfrm>
            <a:off x="5825612" y="517586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Teacher’s note: </a:t>
            </a:r>
            <a:r>
              <a:rPr lang="en-US" dirty="0"/>
              <a:t>You may point to students in the classroom and make sentences.</a:t>
            </a:r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034051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79337-1A8F-BEE8-DC11-D0929CD0E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34CCF-5C8F-92B8-E2A6-9C14FF955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K" b="1" dirty="0"/>
              <a:t>Teacher (script):</a:t>
            </a:r>
            <a:br>
              <a:rPr lang="en-PK" dirty="0"/>
            </a:br>
            <a:endParaRPr lang="en-P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84EDF-CF29-6431-1ED8-5E2B0AEBEE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96181"/>
            <a:ext cx="5257800" cy="4780782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en-US" sz="2000" b="1" dirty="0"/>
              <a:t>“We use </a:t>
            </a:r>
            <a:r>
              <a:rPr lang="en-US" sz="2000" b="1" i="1" dirty="0"/>
              <a:t>He is… </a:t>
            </a:r>
            <a:r>
              <a:rPr lang="en-US" sz="2000" b="1" dirty="0"/>
              <a:t>for a boy or a man, and </a:t>
            </a:r>
            <a:r>
              <a:rPr lang="en-US" sz="2000" b="1" i="1" dirty="0"/>
              <a:t>She is…</a:t>
            </a:r>
            <a:r>
              <a:rPr lang="en-US" sz="2000" b="1" dirty="0"/>
              <a:t> for a girl or a woman.”</a:t>
            </a:r>
          </a:p>
          <a:p>
            <a:pPr marL="0" lvl="0" indent="0">
              <a:buNone/>
            </a:pPr>
            <a:r>
              <a:rPr lang="en-US" sz="2000" b="1" dirty="0"/>
              <a:t>Check:</a:t>
            </a:r>
          </a:p>
          <a:p>
            <a:pPr marL="0" lvl="0" indent="0">
              <a:buNone/>
            </a:pPr>
            <a:r>
              <a:rPr lang="en-US" sz="2000" dirty="0"/>
              <a:t>“If this is a </a:t>
            </a:r>
            <a:r>
              <a:rPr lang="en-US" sz="2000" b="1" dirty="0"/>
              <a:t>boy</a:t>
            </a:r>
            <a:r>
              <a:rPr lang="en-US" sz="2000" dirty="0"/>
              <a:t>, do we say </a:t>
            </a:r>
            <a:r>
              <a:rPr lang="en-US" sz="2000" i="1" dirty="0"/>
              <a:t>He is a boy</a:t>
            </a:r>
            <a:r>
              <a:rPr lang="en-US" sz="2000" dirty="0"/>
              <a:t>?” (Students: yes)</a:t>
            </a:r>
          </a:p>
          <a:p>
            <a:pPr marL="0" lvl="0" indent="0">
              <a:buNone/>
            </a:pPr>
            <a:r>
              <a:rPr lang="en-US" sz="2000" dirty="0"/>
              <a:t>“If this is a </a:t>
            </a:r>
            <a:r>
              <a:rPr lang="en-US" sz="2000" b="1" dirty="0"/>
              <a:t>girl</a:t>
            </a:r>
            <a:r>
              <a:rPr lang="en-US" sz="2000" dirty="0"/>
              <a:t>, do we say </a:t>
            </a:r>
            <a:r>
              <a:rPr lang="en-US" sz="2000" i="1" dirty="0"/>
              <a:t>She is a girl</a:t>
            </a:r>
            <a:r>
              <a:rPr lang="en-US" sz="2000" dirty="0"/>
              <a:t>?” (Students: yes)</a:t>
            </a:r>
          </a:p>
          <a:p>
            <a:pPr marL="0" lvl="0" indent="0">
              <a:buNone/>
            </a:pPr>
            <a:r>
              <a:rPr lang="en-US" sz="2000" dirty="0"/>
              <a:t>“If this is a </a:t>
            </a:r>
            <a:r>
              <a:rPr lang="en-US" sz="2000" b="1" dirty="0"/>
              <a:t>man</a:t>
            </a:r>
            <a:r>
              <a:rPr lang="en-US" sz="2000" dirty="0"/>
              <a:t>, do we say </a:t>
            </a:r>
            <a:r>
              <a:rPr lang="en-US" sz="2000" i="1" dirty="0"/>
              <a:t>He is a man</a:t>
            </a:r>
            <a:r>
              <a:rPr lang="en-US" sz="2000" dirty="0"/>
              <a:t>?” (yes)</a:t>
            </a:r>
          </a:p>
          <a:p>
            <a:pPr marL="0" lvl="0" indent="0">
              <a:buNone/>
            </a:pPr>
            <a:r>
              <a:rPr lang="en-US" sz="2000" dirty="0"/>
              <a:t>“If this is a </a:t>
            </a:r>
            <a:r>
              <a:rPr lang="en-US" sz="2000" b="1" dirty="0"/>
              <a:t>woman</a:t>
            </a:r>
            <a:r>
              <a:rPr lang="en-US" sz="2000" dirty="0"/>
              <a:t>, do we say </a:t>
            </a:r>
            <a:r>
              <a:rPr lang="en-US" sz="2000" i="1" dirty="0"/>
              <a:t>She is a woman</a:t>
            </a:r>
            <a:r>
              <a:rPr lang="en-US" sz="2000" dirty="0"/>
              <a:t>?” (yes)</a:t>
            </a:r>
          </a:p>
          <a:p>
            <a:pPr marL="0" lvl="0" indent="0">
              <a:buNone/>
            </a:pPr>
            <a:r>
              <a:rPr lang="en-US" sz="2000" dirty="0"/>
              <a:t>Show each picture one by one.</a:t>
            </a:r>
          </a:p>
          <a:p>
            <a:pPr marL="0" lvl="0" indent="0">
              <a:buNone/>
            </a:pPr>
            <a:r>
              <a:rPr lang="en-US" sz="2000" dirty="0"/>
              <a:t>Read the sentence once normally.</a:t>
            </a:r>
          </a:p>
          <a:p>
            <a:pPr marL="0" lvl="0" indent="0">
              <a:buNone/>
            </a:pPr>
            <a:r>
              <a:rPr lang="en-US" sz="2000" dirty="0"/>
              <a:t>Then read again slowly.</a:t>
            </a:r>
          </a:p>
          <a:p>
            <a:pPr marL="0" lvl="0" indent="0">
              <a:buNone/>
            </a:pPr>
            <a:r>
              <a:rPr lang="en-US" sz="2000" dirty="0"/>
              <a:t>Teacher asks:</a:t>
            </a:r>
          </a:p>
          <a:p>
            <a:r>
              <a:rPr lang="en-US" sz="2000" dirty="0"/>
              <a:t>“Who is this?”</a:t>
            </a:r>
          </a:p>
          <a:p>
            <a:r>
              <a:rPr lang="en-US" sz="2000" dirty="0"/>
              <a:t>“Is this a boy or a girl?”</a:t>
            </a:r>
          </a:p>
          <a:p>
            <a:r>
              <a:rPr lang="en-US" sz="2000" dirty="0"/>
              <a:t>“Should we say </a:t>
            </a:r>
            <a:r>
              <a:rPr lang="en-US" sz="2000" i="1" dirty="0"/>
              <a:t>He is </a:t>
            </a:r>
            <a:r>
              <a:rPr lang="en-US" sz="2000" dirty="0"/>
              <a:t>or </a:t>
            </a:r>
            <a:r>
              <a:rPr lang="en-US" sz="2000" i="1" dirty="0"/>
              <a:t>She is</a:t>
            </a:r>
            <a:r>
              <a:rPr lang="en-US" sz="2000" dirty="0"/>
              <a:t>?”</a:t>
            </a:r>
          </a:p>
          <a:p>
            <a:r>
              <a:rPr lang="en-US" sz="2000" dirty="0"/>
              <a:t>“Say the full sentence with me.”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C919E-EE7F-FA19-4043-7F43AFD34814}"/>
              </a:ext>
            </a:extLst>
          </p:cNvPr>
          <p:cNvSpPr txBox="1">
            <a:spLocks/>
          </p:cNvSpPr>
          <p:nvPr/>
        </p:nvSpPr>
        <p:spPr>
          <a:xfrm>
            <a:off x="6673646" y="1553268"/>
            <a:ext cx="5257800" cy="4780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Invite one student to underline the pronoun (</a:t>
            </a:r>
            <a:r>
              <a:rPr lang="en-US" sz="2000" b="1" dirty="0"/>
              <a:t>He / She</a:t>
            </a:r>
            <a:r>
              <a:rPr lang="en-US" sz="2000" dirty="0"/>
              <a:t>) in the sentence.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Invite another student to circle the naming word (</a:t>
            </a:r>
            <a:r>
              <a:rPr lang="en-US" sz="2000" b="1" dirty="0"/>
              <a:t>boy, girl, man, woman, teacher</a:t>
            </a:r>
            <a:r>
              <a:rPr lang="en-US" sz="2000" dirty="0"/>
              <a:t>).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Targets to guide them:</a:t>
            </a:r>
          </a:p>
          <a:p>
            <a:r>
              <a:rPr lang="en-US" sz="2000" b="1" dirty="0"/>
              <a:t>He is a boy.</a:t>
            </a:r>
          </a:p>
          <a:p>
            <a:r>
              <a:rPr lang="en-US" sz="2000" b="1" dirty="0"/>
              <a:t>She is a girl.</a:t>
            </a:r>
          </a:p>
          <a:p>
            <a:r>
              <a:rPr lang="en-US" sz="2000" b="1" dirty="0"/>
              <a:t>He is a man.</a:t>
            </a:r>
          </a:p>
          <a:p>
            <a:r>
              <a:rPr lang="en-US" sz="2000" b="1" dirty="0"/>
              <a:t>She is a woman.</a:t>
            </a:r>
          </a:p>
          <a:p>
            <a:r>
              <a:rPr lang="en-US" sz="2000" b="1" dirty="0"/>
              <a:t>He is a teacher.</a:t>
            </a:r>
          </a:p>
          <a:p>
            <a:r>
              <a:rPr lang="en-US" sz="2000" b="1" dirty="0"/>
              <a:t>She is a teacher.</a:t>
            </a:r>
            <a:endParaRPr lang="en-PK" sz="2000" b="1" dirty="0"/>
          </a:p>
        </p:txBody>
      </p:sp>
    </p:spTree>
    <p:extLst>
      <p:ext uri="{BB962C8B-B14F-4D97-AF65-F5344CB8AC3E}">
        <p14:creationId xmlns:p14="http://schemas.microsoft.com/office/powerpoint/2010/main" val="1456439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1671</Words>
  <Application>Microsoft Office PowerPoint</Application>
  <PresentationFormat>Widescreen</PresentationFormat>
  <Paragraphs>216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Courier New</vt:lpstr>
      <vt:lpstr>Office Theme</vt:lpstr>
      <vt:lpstr>BOOK 1, REVISION</vt:lpstr>
      <vt:lpstr>a / an (Concept)</vt:lpstr>
      <vt:lpstr>Teacher (script): </vt:lpstr>
      <vt:lpstr>Action Words (Concept)</vt:lpstr>
      <vt:lpstr>Teacher (script): </vt:lpstr>
      <vt:lpstr>“It is …” (Concept)</vt:lpstr>
      <vt:lpstr>Continued …</vt:lpstr>
      <vt:lpstr>Teacher (script): </vt:lpstr>
      <vt:lpstr>“He is / She is” (Concept)</vt:lpstr>
      <vt:lpstr>Continued …</vt:lpstr>
      <vt:lpstr>Teacher (script): </vt:lpstr>
    </vt:vector>
  </TitlesOfParts>
  <Company>Oxford University Press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Kiran Shahnawaz</dc:creator>
  <cp:lastModifiedBy>Anum Fatima</cp:lastModifiedBy>
  <cp:revision>2</cp:revision>
  <dcterms:created xsi:type="dcterms:W3CDTF">2025-09-10T11:28:50Z</dcterms:created>
  <dcterms:modified xsi:type="dcterms:W3CDTF">2026-01-23T07:18:37Z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e5cb09a-2992-49d6-8ac9-5f63e7b1ad2f_Enabled">
    <vt:lpwstr>true</vt:lpwstr>
  </property>
  <property fmtid="{D5CDD505-2E9C-101B-9397-08002B2CF9AE}" pid="3" name="MSIP_Label_be5cb09a-2992-49d6-8ac9-5f63e7b1ad2f_SetDate">
    <vt:lpwstr>2025-09-10T11:28:59Z</vt:lpwstr>
  </property>
  <property fmtid="{D5CDD505-2E9C-101B-9397-08002B2CF9AE}" pid="4" name="MSIP_Label_be5cb09a-2992-49d6-8ac9-5f63e7b1ad2f_Method">
    <vt:lpwstr>Standard</vt:lpwstr>
  </property>
  <property fmtid="{D5CDD505-2E9C-101B-9397-08002B2CF9AE}" pid="5" name="MSIP_Label_be5cb09a-2992-49d6-8ac9-5f63e7b1ad2f_Name">
    <vt:lpwstr>Controlled</vt:lpwstr>
  </property>
  <property fmtid="{D5CDD505-2E9C-101B-9397-08002B2CF9AE}" pid="6" name="MSIP_Label_be5cb09a-2992-49d6-8ac9-5f63e7b1ad2f_SiteId">
    <vt:lpwstr>91761b62-4c45-43f5-9f0e-be8ad9b551ff</vt:lpwstr>
  </property>
  <property fmtid="{D5CDD505-2E9C-101B-9397-08002B2CF9AE}" pid="7" name="MSIP_Label_be5cb09a-2992-49d6-8ac9-5f63e7b1ad2f_ActionId">
    <vt:lpwstr>0bacf462-9858-4ece-b155-168a287ee34f</vt:lpwstr>
  </property>
  <property fmtid="{D5CDD505-2E9C-101B-9397-08002B2CF9AE}" pid="8" name="MSIP_Label_be5cb09a-2992-49d6-8ac9-5f63e7b1ad2f_ContentBits">
    <vt:lpwstr>0</vt:lpwstr>
  </property>
  <property fmtid="{D5CDD505-2E9C-101B-9397-08002B2CF9AE}" pid="9" name="MSIP_Label_be5cb09a-2992-49d6-8ac9-5f63e7b1ad2f_Tag">
    <vt:lpwstr>10, 3, 0, 1</vt:lpwstr>
  </property>
</Properties>
</file>